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94" r:id="rId2"/>
    <p:sldId id="307" r:id="rId3"/>
    <p:sldId id="331" r:id="rId4"/>
    <p:sldId id="274" r:id="rId5"/>
    <p:sldId id="275" r:id="rId6"/>
    <p:sldId id="308" r:id="rId7"/>
    <p:sldId id="324" r:id="rId8"/>
    <p:sldId id="264" r:id="rId9"/>
    <p:sldId id="327" r:id="rId10"/>
    <p:sldId id="328" r:id="rId11"/>
    <p:sldId id="329" r:id="rId12"/>
    <p:sldId id="330" r:id="rId13"/>
    <p:sldId id="379" r:id="rId14"/>
    <p:sldId id="380" r:id="rId15"/>
    <p:sldId id="381" r:id="rId16"/>
    <p:sldId id="382" r:id="rId17"/>
    <p:sldId id="384" r:id="rId18"/>
    <p:sldId id="326" r:id="rId19"/>
    <p:sldId id="276" r:id="rId20"/>
    <p:sldId id="335" r:id="rId21"/>
    <p:sldId id="272" r:id="rId22"/>
    <p:sldId id="370" r:id="rId23"/>
    <p:sldId id="372" r:id="rId24"/>
    <p:sldId id="373" r:id="rId25"/>
    <p:sldId id="376" r:id="rId26"/>
    <p:sldId id="377" r:id="rId27"/>
    <p:sldId id="378" r:id="rId28"/>
    <p:sldId id="375" r:id="rId29"/>
    <p:sldId id="374" r:id="rId30"/>
    <p:sldId id="295" r:id="rId31"/>
    <p:sldId id="352" r:id="rId32"/>
    <p:sldId id="348" r:id="rId33"/>
    <p:sldId id="316" r:id="rId34"/>
    <p:sldId id="350" r:id="rId35"/>
    <p:sldId id="351" r:id="rId36"/>
    <p:sldId id="349" r:id="rId37"/>
    <p:sldId id="296" r:id="rId38"/>
    <p:sldId id="347" r:id="rId39"/>
    <p:sldId id="300" r:id="rId40"/>
    <p:sldId id="346" r:id="rId41"/>
    <p:sldId id="389" r:id="rId42"/>
    <p:sldId id="336" r:id="rId43"/>
    <p:sldId id="337" r:id="rId44"/>
    <p:sldId id="339" r:id="rId45"/>
    <p:sldId id="315" r:id="rId46"/>
    <p:sldId id="342" r:id="rId47"/>
    <p:sldId id="343" r:id="rId48"/>
    <p:sldId id="344" r:id="rId49"/>
    <p:sldId id="345" r:id="rId50"/>
    <p:sldId id="299" r:id="rId51"/>
    <p:sldId id="317" r:id="rId52"/>
    <p:sldId id="341" r:id="rId53"/>
    <p:sldId id="301" r:id="rId54"/>
    <p:sldId id="332" r:id="rId55"/>
    <p:sldId id="302" r:id="rId56"/>
    <p:sldId id="386" r:id="rId57"/>
    <p:sldId id="321" r:id="rId58"/>
    <p:sldId id="333" r:id="rId59"/>
    <p:sldId id="360" r:id="rId60"/>
    <p:sldId id="361" r:id="rId61"/>
    <p:sldId id="292" r:id="rId62"/>
    <p:sldId id="369" r:id="rId63"/>
    <p:sldId id="323" r:id="rId64"/>
    <p:sldId id="325" r:id="rId65"/>
    <p:sldId id="368" r:id="rId66"/>
    <p:sldId id="291" r:id="rId67"/>
    <p:sldId id="286" r:id="rId68"/>
    <p:sldId id="322" r:id="rId69"/>
    <p:sldId id="318" r:id="rId70"/>
    <p:sldId id="363" r:id="rId71"/>
    <p:sldId id="365" r:id="rId72"/>
    <p:sldId id="364" r:id="rId73"/>
    <p:sldId id="367" r:id="rId74"/>
    <p:sldId id="366" r:id="rId75"/>
    <p:sldId id="320" r:id="rId76"/>
    <p:sldId id="357" r:id="rId77"/>
    <p:sldId id="359" r:id="rId78"/>
    <p:sldId id="358" r:id="rId79"/>
    <p:sldId id="353" r:id="rId80"/>
    <p:sldId id="388" r:id="rId81"/>
    <p:sldId id="390" r:id="rId82"/>
    <p:sldId id="391" r:id="rId83"/>
    <p:sldId id="392" r:id="rId84"/>
    <p:sldId id="393" r:id="rId85"/>
    <p:sldId id="394" r:id="rId86"/>
    <p:sldId id="395" r:id="rId87"/>
    <p:sldId id="396"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33CC33"/>
    <a:srgbClr val="0000FF"/>
    <a:srgbClr val="CC3300"/>
    <a:srgbClr val="660066"/>
    <a:srgbClr val="FF33CC"/>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12" y="51"/>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3270AC-67D8-42A1-AD2D-54C18E97ACE8}" type="datetimeFigureOut">
              <a:rPr lang="en-US"/>
              <a:pPr>
                <a:defRPr/>
              </a:pPr>
              <a:t>1/3/2023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7F8AF6-8E19-4CB9-9731-AB99B300B45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10</a:t>
            </a:fld>
            <a:endParaRPr lang="en-GB">
              <a:cs typeface="Arial" charset="0"/>
            </a:endParaRPr>
          </a:p>
        </p:txBody>
      </p:sp>
    </p:spTree>
    <p:extLst>
      <p:ext uri="{BB962C8B-B14F-4D97-AF65-F5344CB8AC3E}">
        <p14:creationId xmlns:p14="http://schemas.microsoft.com/office/powerpoint/2010/main" val="332439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11</a:t>
            </a:fld>
            <a:endParaRPr lang="en-GB">
              <a:cs typeface="Arial" charset="0"/>
            </a:endParaRPr>
          </a:p>
        </p:txBody>
      </p:sp>
    </p:spTree>
    <p:extLst>
      <p:ext uri="{BB962C8B-B14F-4D97-AF65-F5344CB8AC3E}">
        <p14:creationId xmlns:p14="http://schemas.microsoft.com/office/powerpoint/2010/main" val="319258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12</a:t>
            </a:fld>
            <a:endParaRPr lang="en-GB">
              <a:cs typeface="Arial" charset="0"/>
            </a:endParaRPr>
          </a:p>
        </p:txBody>
      </p:sp>
    </p:spTree>
    <p:extLst>
      <p:ext uri="{BB962C8B-B14F-4D97-AF65-F5344CB8AC3E}">
        <p14:creationId xmlns:p14="http://schemas.microsoft.com/office/powerpoint/2010/main" val="144783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13</a:t>
            </a:fld>
            <a:endParaRPr lang="en-GB">
              <a:cs typeface="Arial" charset="0"/>
            </a:endParaRPr>
          </a:p>
        </p:txBody>
      </p:sp>
    </p:spTree>
    <p:extLst>
      <p:ext uri="{BB962C8B-B14F-4D97-AF65-F5344CB8AC3E}">
        <p14:creationId xmlns:p14="http://schemas.microsoft.com/office/powerpoint/2010/main" val="8633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14</a:t>
            </a:fld>
            <a:endParaRPr lang="en-GB">
              <a:cs typeface="Arial" charset="0"/>
            </a:endParaRPr>
          </a:p>
        </p:txBody>
      </p:sp>
    </p:spTree>
    <p:extLst>
      <p:ext uri="{BB962C8B-B14F-4D97-AF65-F5344CB8AC3E}">
        <p14:creationId xmlns:p14="http://schemas.microsoft.com/office/powerpoint/2010/main" val="7614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15</a:t>
            </a:fld>
            <a:endParaRPr lang="en-GB">
              <a:cs typeface="Arial" charset="0"/>
            </a:endParaRPr>
          </a:p>
        </p:txBody>
      </p:sp>
    </p:spTree>
    <p:extLst>
      <p:ext uri="{BB962C8B-B14F-4D97-AF65-F5344CB8AC3E}">
        <p14:creationId xmlns:p14="http://schemas.microsoft.com/office/powerpoint/2010/main" val="1084474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16</a:t>
            </a:fld>
            <a:endParaRPr lang="en-GB">
              <a:cs typeface="Arial" charset="0"/>
            </a:endParaRPr>
          </a:p>
        </p:txBody>
      </p:sp>
    </p:spTree>
    <p:extLst>
      <p:ext uri="{BB962C8B-B14F-4D97-AF65-F5344CB8AC3E}">
        <p14:creationId xmlns:p14="http://schemas.microsoft.com/office/powerpoint/2010/main" val="302203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17</a:t>
            </a:fld>
            <a:endParaRPr lang="en-GB">
              <a:cs typeface="Arial" charset="0"/>
            </a:endParaRPr>
          </a:p>
        </p:txBody>
      </p:sp>
    </p:spTree>
    <p:extLst>
      <p:ext uri="{BB962C8B-B14F-4D97-AF65-F5344CB8AC3E}">
        <p14:creationId xmlns:p14="http://schemas.microsoft.com/office/powerpoint/2010/main" val="256124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18</a:t>
            </a:fld>
            <a:endParaRPr lang="en-GB">
              <a:cs typeface="Arial" charset="0"/>
            </a:endParaRPr>
          </a:p>
        </p:txBody>
      </p:sp>
    </p:spTree>
    <p:extLst>
      <p:ext uri="{BB962C8B-B14F-4D97-AF65-F5344CB8AC3E}">
        <p14:creationId xmlns:p14="http://schemas.microsoft.com/office/powerpoint/2010/main" val="261199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6AB88-BBC2-4454-8F2D-1F23A60949A8}" type="slidenum">
              <a:rPr lang="en-GB">
                <a:cs typeface="Arial" charset="0"/>
              </a:rPr>
              <a:pPr fontAlgn="base">
                <a:spcBef>
                  <a:spcPct val="0"/>
                </a:spcBef>
                <a:spcAft>
                  <a:spcPct val="0"/>
                </a:spcAft>
                <a:defRPr/>
              </a:pPr>
              <a:t>19</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20</a:t>
            </a:fld>
            <a:endParaRPr lang="en-GB">
              <a:cs typeface="Arial" charset="0"/>
            </a:endParaRPr>
          </a:p>
        </p:txBody>
      </p:sp>
    </p:spTree>
    <p:extLst>
      <p:ext uri="{BB962C8B-B14F-4D97-AF65-F5344CB8AC3E}">
        <p14:creationId xmlns:p14="http://schemas.microsoft.com/office/powerpoint/2010/main" val="6547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21</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22</a:t>
            </a:fld>
            <a:endParaRPr lang="en-GB">
              <a:cs typeface="Arial" charset="0"/>
            </a:endParaRPr>
          </a:p>
        </p:txBody>
      </p:sp>
    </p:spTree>
    <p:extLst>
      <p:ext uri="{BB962C8B-B14F-4D97-AF65-F5344CB8AC3E}">
        <p14:creationId xmlns:p14="http://schemas.microsoft.com/office/powerpoint/2010/main" val="234114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23</a:t>
            </a:fld>
            <a:endParaRPr lang="en-GB">
              <a:cs typeface="Arial" charset="0"/>
            </a:endParaRPr>
          </a:p>
        </p:txBody>
      </p:sp>
    </p:spTree>
    <p:extLst>
      <p:ext uri="{BB962C8B-B14F-4D97-AF65-F5344CB8AC3E}">
        <p14:creationId xmlns:p14="http://schemas.microsoft.com/office/powerpoint/2010/main" val="220878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24</a:t>
            </a:fld>
            <a:endParaRPr lang="en-GB">
              <a:cs typeface="Arial" charset="0"/>
            </a:endParaRPr>
          </a:p>
        </p:txBody>
      </p:sp>
    </p:spTree>
    <p:extLst>
      <p:ext uri="{BB962C8B-B14F-4D97-AF65-F5344CB8AC3E}">
        <p14:creationId xmlns:p14="http://schemas.microsoft.com/office/powerpoint/2010/main" val="51153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25</a:t>
            </a:fld>
            <a:endParaRPr lang="en-GB">
              <a:cs typeface="Arial" charset="0"/>
            </a:endParaRPr>
          </a:p>
        </p:txBody>
      </p:sp>
    </p:spTree>
    <p:extLst>
      <p:ext uri="{BB962C8B-B14F-4D97-AF65-F5344CB8AC3E}">
        <p14:creationId xmlns:p14="http://schemas.microsoft.com/office/powerpoint/2010/main" val="3748112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26</a:t>
            </a:fld>
            <a:endParaRPr lang="en-GB">
              <a:cs typeface="Arial" charset="0"/>
            </a:endParaRPr>
          </a:p>
        </p:txBody>
      </p:sp>
    </p:spTree>
    <p:extLst>
      <p:ext uri="{BB962C8B-B14F-4D97-AF65-F5344CB8AC3E}">
        <p14:creationId xmlns:p14="http://schemas.microsoft.com/office/powerpoint/2010/main" val="47556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27</a:t>
            </a:fld>
            <a:endParaRPr lang="en-GB">
              <a:cs typeface="Arial" charset="0"/>
            </a:endParaRPr>
          </a:p>
        </p:txBody>
      </p:sp>
    </p:spTree>
    <p:extLst>
      <p:ext uri="{BB962C8B-B14F-4D97-AF65-F5344CB8AC3E}">
        <p14:creationId xmlns:p14="http://schemas.microsoft.com/office/powerpoint/2010/main" val="1829609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28</a:t>
            </a:fld>
            <a:endParaRPr lang="en-GB">
              <a:cs typeface="Arial" charset="0"/>
            </a:endParaRPr>
          </a:p>
        </p:txBody>
      </p:sp>
    </p:spTree>
    <p:extLst>
      <p:ext uri="{BB962C8B-B14F-4D97-AF65-F5344CB8AC3E}">
        <p14:creationId xmlns:p14="http://schemas.microsoft.com/office/powerpoint/2010/main" val="75835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D6FA2-B0A3-4AC6-99BD-4F74F5CC2B75}" type="slidenum">
              <a:rPr lang="en-GB">
                <a:cs typeface="Arial" charset="0"/>
              </a:rPr>
              <a:pPr fontAlgn="base">
                <a:spcBef>
                  <a:spcPct val="0"/>
                </a:spcBef>
                <a:spcAft>
                  <a:spcPct val="0"/>
                </a:spcAft>
                <a:defRPr/>
              </a:pPr>
              <a:t>29</a:t>
            </a:fld>
            <a:endParaRPr lang="en-GB">
              <a:cs typeface="Arial" charset="0"/>
            </a:endParaRPr>
          </a:p>
        </p:txBody>
      </p:sp>
    </p:spTree>
    <p:extLst>
      <p:ext uri="{BB962C8B-B14F-4D97-AF65-F5344CB8AC3E}">
        <p14:creationId xmlns:p14="http://schemas.microsoft.com/office/powerpoint/2010/main" val="139819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D1737-6B10-431B-8BFB-B529D8171549}" type="slidenum">
              <a:rPr lang="en-GB">
                <a:cs typeface="Arial" charset="0"/>
              </a:rPr>
              <a:pPr fontAlgn="base">
                <a:spcBef>
                  <a:spcPct val="0"/>
                </a:spcBef>
                <a:spcAft>
                  <a:spcPct val="0"/>
                </a:spcAft>
                <a:defRPr/>
              </a:pPr>
              <a:t>3</a:t>
            </a:fld>
            <a:endParaRPr lang="en-GB">
              <a:cs typeface="Arial" charset="0"/>
            </a:endParaRPr>
          </a:p>
        </p:txBody>
      </p:sp>
    </p:spTree>
    <p:extLst>
      <p:ext uri="{BB962C8B-B14F-4D97-AF65-F5344CB8AC3E}">
        <p14:creationId xmlns:p14="http://schemas.microsoft.com/office/powerpoint/2010/main" val="878796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31</a:t>
            </a:fld>
            <a:endParaRPr lang="en-GB"/>
          </a:p>
        </p:txBody>
      </p:sp>
    </p:spTree>
    <p:extLst>
      <p:ext uri="{BB962C8B-B14F-4D97-AF65-F5344CB8AC3E}">
        <p14:creationId xmlns:p14="http://schemas.microsoft.com/office/powerpoint/2010/main" val="244057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32</a:t>
            </a:fld>
            <a:endParaRPr lang="en-GB"/>
          </a:p>
        </p:txBody>
      </p:sp>
    </p:spTree>
    <p:extLst>
      <p:ext uri="{BB962C8B-B14F-4D97-AF65-F5344CB8AC3E}">
        <p14:creationId xmlns:p14="http://schemas.microsoft.com/office/powerpoint/2010/main" val="2644159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97766F-61E7-9FFF-9255-3E081059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26B59-E2F0-BB24-0FE3-D737C3DE2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632DD9BE-6633-5710-6F8B-E3BFDAFBF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5C06A-099B-4DF0-9EC4-3719C6443813}" type="slidenum">
              <a:rPr lang="en-GB" altLang="en-US"/>
              <a:pPr>
                <a:spcBef>
                  <a:spcPct val="0"/>
                </a:spcBef>
              </a:pPr>
              <a:t>33</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97766F-61E7-9FFF-9255-3E081059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26B59-E2F0-BB24-0FE3-D737C3DE2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632DD9BE-6633-5710-6F8B-E3BFDAFBF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5C06A-099B-4DF0-9EC4-3719C6443813}" type="slidenum">
              <a:rPr lang="en-GB" altLang="en-US"/>
              <a:pPr>
                <a:spcBef>
                  <a:spcPct val="0"/>
                </a:spcBef>
              </a:pPr>
              <a:t>34</a:t>
            </a:fld>
            <a:endParaRPr lang="en-GB" altLang="en-US"/>
          </a:p>
        </p:txBody>
      </p:sp>
    </p:spTree>
    <p:extLst>
      <p:ext uri="{BB962C8B-B14F-4D97-AF65-F5344CB8AC3E}">
        <p14:creationId xmlns:p14="http://schemas.microsoft.com/office/powerpoint/2010/main" val="63180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97766F-61E7-9FFF-9255-3E081059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26B59-E2F0-BB24-0FE3-D737C3DE2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632DD9BE-6633-5710-6F8B-E3BFDAFBF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5C06A-099B-4DF0-9EC4-3719C6443813}" type="slidenum">
              <a:rPr lang="en-GB" altLang="en-US"/>
              <a:pPr>
                <a:spcBef>
                  <a:spcPct val="0"/>
                </a:spcBef>
              </a:pPr>
              <a:t>35</a:t>
            </a:fld>
            <a:endParaRPr lang="en-GB" altLang="en-US"/>
          </a:p>
        </p:txBody>
      </p:sp>
    </p:spTree>
    <p:extLst>
      <p:ext uri="{BB962C8B-B14F-4D97-AF65-F5344CB8AC3E}">
        <p14:creationId xmlns:p14="http://schemas.microsoft.com/office/powerpoint/2010/main" val="3313869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97766F-61E7-9FFF-9255-3E0810593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B26B59-E2F0-BB24-0FE3-D737C3DE2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632DD9BE-6633-5710-6F8B-E3BFDAFBF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5C06A-099B-4DF0-9EC4-3719C6443813}" type="slidenum">
              <a:rPr lang="en-GB" altLang="en-US"/>
              <a:pPr>
                <a:spcBef>
                  <a:spcPct val="0"/>
                </a:spcBef>
              </a:pPr>
              <a:t>36</a:t>
            </a:fld>
            <a:endParaRPr lang="en-GB" altLang="en-US"/>
          </a:p>
        </p:txBody>
      </p:sp>
    </p:spTree>
    <p:extLst>
      <p:ext uri="{BB962C8B-B14F-4D97-AF65-F5344CB8AC3E}">
        <p14:creationId xmlns:p14="http://schemas.microsoft.com/office/powerpoint/2010/main" val="2877019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38</a:t>
            </a:fld>
            <a:endParaRPr lang="en-GB"/>
          </a:p>
        </p:txBody>
      </p:sp>
    </p:spTree>
    <p:extLst>
      <p:ext uri="{BB962C8B-B14F-4D97-AF65-F5344CB8AC3E}">
        <p14:creationId xmlns:p14="http://schemas.microsoft.com/office/powerpoint/2010/main" val="2839244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9C930-F6CA-4F57-9C5A-749DCDA0FAF1}"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40</a:t>
            </a:fld>
            <a:endParaRPr lang="en-GB"/>
          </a:p>
        </p:txBody>
      </p:sp>
    </p:spTree>
    <p:extLst>
      <p:ext uri="{BB962C8B-B14F-4D97-AF65-F5344CB8AC3E}">
        <p14:creationId xmlns:p14="http://schemas.microsoft.com/office/powerpoint/2010/main" val="3174876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41</a:t>
            </a:fld>
            <a:endParaRPr lang="en-GB"/>
          </a:p>
        </p:txBody>
      </p:sp>
    </p:spTree>
    <p:extLst>
      <p:ext uri="{BB962C8B-B14F-4D97-AF65-F5344CB8AC3E}">
        <p14:creationId xmlns:p14="http://schemas.microsoft.com/office/powerpoint/2010/main" val="3202179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42</a:t>
            </a:fld>
            <a:endParaRPr lang="en-GB"/>
          </a:p>
        </p:txBody>
      </p:sp>
    </p:spTree>
    <p:extLst>
      <p:ext uri="{BB962C8B-B14F-4D97-AF65-F5344CB8AC3E}">
        <p14:creationId xmlns:p14="http://schemas.microsoft.com/office/powerpoint/2010/main" val="3005608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43</a:t>
            </a:fld>
            <a:endParaRPr lang="en-GB"/>
          </a:p>
        </p:txBody>
      </p:sp>
    </p:spTree>
    <p:extLst>
      <p:ext uri="{BB962C8B-B14F-4D97-AF65-F5344CB8AC3E}">
        <p14:creationId xmlns:p14="http://schemas.microsoft.com/office/powerpoint/2010/main" val="3785090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44</a:t>
            </a:fld>
            <a:endParaRPr lang="en-GB"/>
          </a:p>
        </p:txBody>
      </p:sp>
    </p:spTree>
    <p:extLst>
      <p:ext uri="{BB962C8B-B14F-4D97-AF65-F5344CB8AC3E}">
        <p14:creationId xmlns:p14="http://schemas.microsoft.com/office/powerpoint/2010/main" val="3755001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F3755F3-C080-7B3E-DEA8-1F694713C0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65A7EE1-6BE5-3104-CB91-54CC02FD6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a:extLst>
              <a:ext uri="{FF2B5EF4-FFF2-40B4-BE49-F238E27FC236}">
                <a16:creationId xmlns:a16="http://schemas.microsoft.com/office/drawing/2014/main" id="{CDB4374C-7F50-9C33-D023-2E2B926D14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2D235-EC31-4E1C-8876-0C67B5416841}" type="slidenum">
              <a:rPr lang="en-GB" altLang="en-US"/>
              <a:pPr>
                <a:spcBef>
                  <a:spcPct val="0"/>
                </a:spcBef>
              </a:pPr>
              <a:t>45</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46</a:t>
            </a:fld>
            <a:endParaRPr lang="en-GB"/>
          </a:p>
        </p:txBody>
      </p:sp>
    </p:spTree>
    <p:extLst>
      <p:ext uri="{BB962C8B-B14F-4D97-AF65-F5344CB8AC3E}">
        <p14:creationId xmlns:p14="http://schemas.microsoft.com/office/powerpoint/2010/main" val="2011176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47</a:t>
            </a:fld>
            <a:endParaRPr lang="en-GB"/>
          </a:p>
        </p:txBody>
      </p:sp>
    </p:spTree>
    <p:extLst>
      <p:ext uri="{BB962C8B-B14F-4D97-AF65-F5344CB8AC3E}">
        <p14:creationId xmlns:p14="http://schemas.microsoft.com/office/powerpoint/2010/main" val="938319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48</a:t>
            </a:fld>
            <a:endParaRPr lang="en-GB"/>
          </a:p>
        </p:txBody>
      </p:sp>
    </p:spTree>
    <p:extLst>
      <p:ext uri="{BB962C8B-B14F-4D97-AF65-F5344CB8AC3E}">
        <p14:creationId xmlns:p14="http://schemas.microsoft.com/office/powerpoint/2010/main" val="350072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49</a:t>
            </a:fld>
            <a:endParaRPr lang="en-GB"/>
          </a:p>
        </p:txBody>
      </p:sp>
    </p:spTree>
    <p:extLst>
      <p:ext uri="{BB962C8B-B14F-4D97-AF65-F5344CB8AC3E}">
        <p14:creationId xmlns:p14="http://schemas.microsoft.com/office/powerpoint/2010/main" val="158769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4376F-08F6-46E1-ACE2-3E2F41CAB0D3}" type="slidenum">
              <a:rPr lang="en-GB">
                <a:cs typeface="Arial" charset="0"/>
              </a:rPr>
              <a:pPr fontAlgn="base">
                <a:spcBef>
                  <a:spcPct val="0"/>
                </a:spcBef>
                <a:spcAft>
                  <a:spcPct val="0"/>
                </a:spcAft>
                <a:defRPr/>
              </a:pPr>
              <a:t>5</a:t>
            </a:fld>
            <a:endParaRPr lang="en-GB">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4DC5349-3ADD-6F3E-1BEE-B21EDE51A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694515-59E3-02A7-1712-41DAF821A4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3012" name="Slide Number Placeholder 3">
            <a:extLst>
              <a:ext uri="{FF2B5EF4-FFF2-40B4-BE49-F238E27FC236}">
                <a16:creationId xmlns:a16="http://schemas.microsoft.com/office/drawing/2014/main" id="{32260153-40F0-50E1-C69E-2E80B2046D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166C85-EC2E-4505-9886-32B89B7AF95C}" type="slidenum">
              <a:rPr lang="en-GB" altLang="en-US"/>
              <a:pPr>
                <a:spcBef>
                  <a:spcPct val="0"/>
                </a:spcBef>
              </a:pPr>
              <a:t>51</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52</a:t>
            </a:fld>
            <a:endParaRPr lang="en-GB"/>
          </a:p>
        </p:txBody>
      </p:sp>
    </p:spTree>
    <p:extLst>
      <p:ext uri="{BB962C8B-B14F-4D97-AF65-F5344CB8AC3E}">
        <p14:creationId xmlns:p14="http://schemas.microsoft.com/office/powerpoint/2010/main" val="487301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54</a:t>
            </a:fld>
            <a:endParaRPr lang="en-GB"/>
          </a:p>
        </p:txBody>
      </p:sp>
    </p:spTree>
    <p:extLst>
      <p:ext uri="{BB962C8B-B14F-4D97-AF65-F5344CB8AC3E}">
        <p14:creationId xmlns:p14="http://schemas.microsoft.com/office/powerpoint/2010/main" val="964589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56</a:t>
            </a:fld>
            <a:endParaRPr lang="en-GB"/>
          </a:p>
        </p:txBody>
      </p:sp>
    </p:spTree>
    <p:extLst>
      <p:ext uri="{BB962C8B-B14F-4D97-AF65-F5344CB8AC3E}">
        <p14:creationId xmlns:p14="http://schemas.microsoft.com/office/powerpoint/2010/main" val="532772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2BA2989-5DA0-8032-F78D-AEE2C8DA6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C43015C-C4C4-631E-D01E-EF4C6B6FA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a:extLst>
              <a:ext uri="{FF2B5EF4-FFF2-40B4-BE49-F238E27FC236}">
                <a16:creationId xmlns:a16="http://schemas.microsoft.com/office/drawing/2014/main" id="{8D267097-7EB9-C2CA-591F-EDE48DA2F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11C1F-6FE0-41B5-B624-FDE36551C9F4}" type="slidenum">
              <a:rPr lang="en-GB" altLang="en-US"/>
              <a:pPr>
                <a:spcBef>
                  <a:spcPct val="0"/>
                </a:spcBef>
              </a:pPr>
              <a:t>57</a:t>
            </a:fld>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2BA2989-5DA0-8032-F78D-AEE2C8DA6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C43015C-C4C4-631E-D01E-EF4C6B6FA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a:extLst>
              <a:ext uri="{FF2B5EF4-FFF2-40B4-BE49-F238E27FC236}">
                <a16:creationId xmlns:a16="http://schemas.microsoft.com/office/drawing/2014/main" id="{8D267097-7EB9-C2CA-591F-EDE48DA2F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11C1F-6FE0-41B5-B624-FDE36551C9F4}" type="slidenum">
              <a:rPr lang="en-GB" altLang="en-US"/>
              <a:pPr>
                <a:spcBef>
                  <a:spcPct val="0"/>
                </a:spcBef>
              </a:pPr>
              <a:t>58</a:t>
            </a:fld>
            <a:endParaRPr lang="en-GB" altLang="en-US"/>
          </a:p>
        </p:txBody>
      </p:sp>
    </p:spTree>
    <p:extLst>
      <p:ext uri="{BB962C8B-B14F-4D97-AF65-F5344CB8AC3E}">
        <p14:creationId xmlns:p14="http://schemas.microsoft.com/office/powerpoint/2010/main" val="3172960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BDA36E9-B58F-1E5E-44FD-6C3EECEA0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DD644B0-5041-1A2F-2645-E2FA17234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55300" name="Slide Number Placeholder 3">
            <a:extLst>
              <a:ext uri="{FF2B5EF4-FFF2-40B4-BE49-F238E27FC236}">
                <a16:creationId xmlns:a16="http://schemas.microsoft.com/office/drawing/2014/main" id="{6D9B8DE2-25C4-5590-A836-DBD5AA5FC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4FE0E4-8DC6-47DD-A499-C9D91C1C2E9E}" type="slidenum">
              <a:rPr lang="en-GB" altLang="en-US"/>
              <a:pPr>
                <a:spcBef>
                  <a:spcPct val="0"/>
                </a:spcBef>
              </a:pPr>
              <a:t>59</a:t>
            </a:fld>
            <a:endParaRPr lang="en-GB" altLang="en-US"/>
          </a:p>
        </p:txBody>
      </p:sp>
    </p:spTree>
    <p:extLst>
      <p:ext uri="{BB962C8B-B14F-4D97-AF65-F5344CB8AC3E}">
        <p14:creationId xmlns:p14="http://schemas.microsoft.com/office/powerpoint/2010/main" val="111670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024ECE2-5F92-F37C-506F-620C083DFC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A4BBC2E-4F67-CF71-1FF3-38CD16E0F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Some pre-war 2 letter G callsigns</a:t>
            </a:r>
          </a:p>
        </p:txBody>
      </p:sp>
      <p:sp>
        <p:nvSpPr>
          <p:cNvPr id="18436" name="Slide Number Placeholder 3">
            <a:extLst>
              <a:ext uri="{FF2B5EF4-FFF2-40B4-BE49-F238E27FC236}">
                <a16:creationId xmlns:a16="http://schemas.microsoft.com/office/drawing/2014/main" id="{C555F16A-E7EC-2346-6E01-0113361829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102DE0-1437-43E6-8425-486D87CFF6A4}" type="slidenum">
              <a:rPr lang="en-GB" altLang="en-US"/>
              <a:pPr>
                <a:spcBef>
                  <a:spcPct val="0"/>
                </a:spcBef>
              </a:pPr>
              <a:t>6</a:t>
            </a:fld>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BDA36E9-B58F-1E5E-44FD-6C3EECEA0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DD644B0-5041-1A2F-2645-E2FA17234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55300" name="Slide Number Placeholder 3">
            <a:extLst>
              <a:ext uri="{FF2B5EF4-FFF2-40B4-BE49-F238E27FC236}">
                <a16:creationId xmlns:a16="http://schemas.microsoft.com/office/drawing/2014/main" id="{6D9B8DE2-25C4-5590-A836-DBD5AA5FCC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4FE0E4-8DC6-47DD-A499-C9D91C1C2E9E}" type="slidenum">
              <a:rPr lang="en-GB" altLang="en-US"/>
              <a:pPr>
                <a:spcBef>
                  <a:spcPct val="0"/>
                </a:spcBef>
              </a:pPr>
              <a:t>60</a:t>
            </a:fld>
            <a:endParaRPr lang="en-GB" altLang="en-US"/>
          </a:p>
        </p:txBody>
      </p:sp>
    </p:spTree>
    <p:extLst>
      <p:ext uri="{BB962C8B-B14F-4D97-AF65-F5344CB8AC3E}">
        <p14:creationId xmlns:p14="http://schemas.microsoft.com/office/powerpoint/2010/main" val="567057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3E9AE-DD48-4F5F-AD65-45E1318DE12C}" type="slidenum">
              <a:rPr lang="en-GB">
                <a:cs typeface="Arial" charset="0"/>
              </a:rPr>
              <a:pPr fontAlgn="base">
                <a:spcBef>
                  <a:spcPct val="0"/>
                </a:spcBef>
                <a:spcAft>
                  <a:spcPct val="0"/>
                </a:spcAft>
                <a:defRPr/>
              </a:pPr>
              <a:t>61</a:t>
            </a:fld>
            <a:endParaRPr lang="en-GB">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3E9AE-DD48-4F5F-AD65-45E1318DE12C}" type="slidenum">
              <a:rPr lang="en-GB">
                <a:cs typeface="Arial" charset="0"/>
              </a:rPr>
              <a:pPr fontAlgn="base">
                <a:spcBef>
                  <a:spcPct val="0"/>
                </a:spcBef>
                <a:spcAft>
                  <a:spcPct val="0"/>
                </a:spcAft>
                <a:defRPr/>
              </a:pPr>
              <a:t>62</a:t>
            </a:fld>
            <a:endParaRPr lang="en-GB">
              <a:cs typeface="Arial" charset="0"/>
            </a:endParaRPr>
          </a:p>
        </p:txBody>
      </p:sp>
    </p:spTree>
    <p:extLst>
      <p:ext uri="{BB962C8B-B14F-4D97-AF65-F5344CB8AC3E}">
        <p14:creationId xmlns:p14="http://schemas.microsoft.com/office/powerpoint/2010/main" val="1206274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63</a:t>
            </a:fld>
            <a:endParaRPr lang="en-GB">
              <a:cs typeface="Arial" charset="0"/>
            </a:endParaRPr>
          </a:p>
        </p:txBody>
      </p:sp>
    </p:spTree>
    <p:extLst>
      <p:ext uri="{BB962C8B-B14F-4D97-AF65-F5344CB8AC3E}">
        <p14:creationId xmlns:p14="http://schemas.microsoft.com/office/powerpoint/2010/main" val="558789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64</a:t>
            </a:fld>
            <a:endParaRPr lang="en-GB">
              <a:cs typeface="Arial" charset="0"/>
            </a:endParaRPr>
          </a:p>
        </p:txBody>
      </p:sp>
    </p:spTree>
    <p:extLst>
      <p:ext uri="{BB962C8B-B14F-4D97-AF65-F5344CB8AC3E}">
        <p14:creationId xmlns:p14="http://schemas.microsoft.com/office/powerpoint/2010/main" val="4253622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03290-C8B4-46A9-AF00-0300B99BC2C7}" type="slidenum">
              <a:rPr lang="en-GB">
                <a:cs typeface="Arial" charset="0"/>
              </a:rPr>
              <a:pPr fontAlgn="base">
                <a:spcBef>
                  <a:spcPct val="0"/>
                </a:spcBef>
                <a:spcAft>
                  <a:spcPct val="0"/>
                </a:spcAft>
                <a:defRPr/>
              </a:pPr>
              <a:t>65</a:t>
            </a:fld>
            <a:endParaRPr lang="en-GB">
              <a:cs typeface="Arial" charset="0"/>
            </a:endParaRPr>
          </a:p>
        </p:txBody>
      </p:sp>
    </p:spTree>
    <p:extLst>
      <p:ext uri="{BB962C8B-B14F-4D97-AF65-F5344CB8AC3E}">
        <p14:creationId xmlns:p14="http://schemas.microsoft.com/office/powerpoint/2010/main" val="22866243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A25694-C304-4090-831A-84A22976D933}" type="slidenum">
              <a:rPr lang="en-GB">
                <a:cs typeface="Arial" charset="0"/>
              </a:rPr>
              <a:pPr fontAlgn="base">
                <a:spcBef>
                  <a:spcPct val="0"/>
                </a:spcBef>
                <a:spcAft>
                  <a:spcPct val="0"/>
                </a:spcAft>
                <a:defRPr/>
              </a:pPr>
              <a:t>66</a:t>
            </a:fld>
            <a:endParaRPr lang="en-GB">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AC104-B93A-4193-BE8D-B684283E725B}" type="slidenum">
              <a:rPr lang="en-GB">
                <a:cs typeface="Arial" charset="0"/>
              </a:rPr>
              <a:pPr fontAlgn="base">
                <a:spcBef>
                  <a:spcPct val="0"/>
                </a:spcBef>
                <a:spcAft>
                  <a:spcPct val="0"/>
                </a:spcAft>
                <a:defRPr/>
              </a:pPr>
              <a:t>67</a:t>
            </a:fld>
            <a:endParaRPr lang="en-GB">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AC104-B93A-4193-BE8D-B684283E725B}" type="slidenum">
              <a:rPr lang="en-GB">
                <a:cs typeface="Arial" charset="0"/>
              </a:rPr>
              <a:pPr fontAlgn="base">
                <a:spcBef>
                  <a:spcPct val="0"/>
                </a:spcBef>
                <a:spcAft>
                  <a:spcPct val="0"/>
                </a:spcAft>
                <a:defRPr/>
              </a:pPr>
              <a:t>68</a:t>
            </a:fld>
            <a:endParaRPr lang="en-GB">
              <a:cs typeface="Arial" charset="0"/>
            </a:endParaRPr>
          </a:p>
        </p:txBody>
      </p:sp>
    </p:spTree>
    <p:extLst>
      <p:ext uri="{BB962C8B-B14F-4D97-AF65-F5344CB8AC3E}">
        <p14:creationId xmlns:p14="http://schemas.microsoft.com/office/powerpoint/2010/main" val="13011331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543051B-9CD2-62C5-3FEB-DFCB47236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8998CFE-BEF9-6406-7FB6-016A2CA94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D1D8B29C-35AC-ED05-FDD3-746929C0E7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10278-0F66-4551-84B3-C8265BE4EE40}" type="slidenum">
              <a:rPr lang="en-GB" altLang="en-US"/>
              <a:pPr>
                <a:spcBef>
                  <a:spcPct val="0"/>
                </a:spcBef>
              </a:pPr>
              <a:t>69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4376F-08F6-46E1-ACE2-3E2F41CAB0D3}" type="slidenum">
              <a:rPr lang="en-GB">
                <a:cs typeface="Arial" charset="0"/>
              </a:rPr>
              <a:pPr fontAlgn="base">
                <a:spcBef>
                  <a:spcPct val="0"/>
                </a:spcBef>
                <a:spcAft>
                  <a:spcPct val="0"/>
                </a:spcAft>
                <a:defRPr/>
              </a:pPr>
              <a:t>7</a:t>
            </a:fld>
            <a:endParaRPr lang="en-GB">
              <a:cs typeface="Arial" charset="0"/>
            </a:endParaRPr>
          </a:p>
        </p:txBody>
      </p:sp>
    </p:spTree>
    <p:extLst>
      <p:ext uri="{BB962C8B-B14F-4D97-AF65-F5344CB8AC3E}">
        <p14:creationId xmlns:p14="http://schemas.microsoft.com/office/powerpoint/2010/main" val="39901512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70</a:t>
            </a:fld>
            <a:endParaRPr lang="en-GB" altLang="en-US"/>
          </a:p>
        </p:txBody>
      </p:sp>
    </p:spTree>
    <p:extLst>
      <p:ext uri="{BB962C8B-B14F-4D97-AF65-F5344CB8AC3E}">
        <p14:creationId xmlns:p14="http://schemas.microsoft.com/office/powerpoint/2010/main" val="114204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71</a:t>
            </a:fld>
            <a:endParaRPr lang="en-GB" altLang="en-US"/>
          </a:p>
        </p:txBody>
      </p:sp>
    </p:spTree>
    <p:extLst>
      <p:ext uri="{BB962C8B-B14F-4D97-AF65-F5344CB8AC3E}">
        <p14:creationId xmlns:p14="http://schemas.microsoft.com/office/powerpoint/2010/main" val="3289475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72</a:t>
            </a:fld>
            <a:endParaRPr lang="en-GB" altLang="en-US"/>
          </a:p>
        </p:txBody>
      </p:sp>
    </p:spTree>
    <p:extLst>
      <p:ext uri="{BB962C8B-B14F-4D97-AF65-F5344CB8AC3E}">
        <p14:creationId xmlns:p14="http://schemas.microsoft.com/office/powerpoint/2010/main" val="25651676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73</a:t>
            </a:fld>
            <a:endParaRPr lang="en-GB" altLang="en-US"/>
          </a:p>
        </p:txBody>
      </p:sp>
    </p:spTree>
    <p:extLst>
      <p:ext uri="{BB962C8B-B14F-4D97-AF65-F5344CB8AC3E}">
        <p14:creationId xmlns:p14="http://schemas.microsoft.com/office/powerpoint/2010/main" val="2026510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74</a:t>
            </a:fld>
            <a:endParaRPr lang="en-GB" altLang="en-US"/>
          </a:p>
        </p:txBody>
      </p:sp>
    </p:spTree>
    <p:extLst>
      <p:ext uri="{BB962C8B-B14F-4D97-AF65-F5344CB8AC3E}">
        <p14:creationId xmlns:p14="http://schemas.microsoft.com/office/powerpoint/2010/main" val="10166858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75</a:t>
            </a:fld>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76</a:t>
            </a:fld>
            <a:endParaRPr lang="en-GB" altLang="en-US"/>
          </a:p>
        </p:txBody>
      </p:sp>
    </p:spTree>
    <p:extLst>
      <p:ext uri="{BB962C8B-B14F-4D97-AF65-F5344CB8AC3E}">
        <p14:creationId xmlns:p14="http://schemas.microsoft.com/office/powerpoint/2010/main" val="15387927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77</a:t>
            </a:fld>
            <a:endParaRPr lang="en-GB" altLang="en-US"/>
          </a:p>
        </p:txBody>
      </p:sp>
    </p:spTree>
    <p:extLst>
      <p:ext uri="{BB962C8B-B14F-4D97-AF65-F5344CB8AC3E}">
        <p14:creationId xmlns:p14="http://schemas.microsoft.com/office/powerpoint/2010/main" val="21857462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BE23562-D27C-5EEE-CAB5-46EDFA339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484F64E-285B-2E25-FC08-6A6FF53A4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pre-war 2 letter G callsigns</a:t>
            </a:r>
          </a:p>
        </p:txBody>
      </p:sp>
      <p:sp>
        <p:nvSpPr>
          <p:cNvPr id="51204" name="Slide Number Placeholder 3">
            <a:extLst>
              <a:ext uri="{FF2B5EF4-FFF2-40B4-BE49-F238E27FC236}">
                <a16:creationId xmlns:a16="http://schemas.microsoft.com/office/drawing/2014/main" id="{3EED250A-54F6-3B78-F2D6-08B824881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C21DB-D699-44EF-94E8-1015838003B0}" type="slidenum">
              <a:rPr lang="en-GB" altLang="en-US"/>
              <a:pPr>
                <a:spcBef>
                  <a:spcPct val="0"/>
                </a:spcBef>
              </a:pPr>
              <a:t>78</a:t>
            </a:fld>
            <a:endParaRPr lang="en-GB" altLang="en-US"/>
          </a:p>
        </p:txBody>
      </p:sp>
    </p:spTree>
    <p:extLst>
      <p:ext uri="{BB962C8B-B14F-4D97-AF65-F5344CB8AC3E}">
        <p14:creationId xmlns:p14="http://schemas.microsoft.com/office/powerpoint/2010/main" val="6103725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79</a:t>
            </a:fld>
            <a:endParaRPr lang="en-GB"/>
          </a:p>
        </p:txBody>
      </p:sp>
    </p:spTree>
    <p:extLst>
      <p:ext uri="{BB962C8B-B14F-4D97-AF65-F5344CB8AC3E}">
        <p14:creationId xmlns:p14="http://schemas.microsoft.com/office/powerpoint/2010/main" val="303789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8</a:t>
            </a:fld>
            <a:endParaRPr lang="en-GB">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80</a:t>
            </a:fld>
            <a:endParaRPr lang="en-GB"/>
          </a:p>
        </p:txBody>
      </p:sp>
    </p:spTree>
    <p:extLst>
      <p:ext uri="{BB962C8B-B14F-4D97-AF65-F5344CB8AC3E}">
        <p14:creationId xmlns:p14="http://schemas.microsoft.com/office/powerpoint/2010/main" val="24485907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81</a:t>
            </a:fld>
            <a:endParaRPr lang="en-GB"/>
          </a:p>
        </p:txBody>
      </p:sp>
    </p:spTree>
    <p:extLst>
      <p:ext uri="{BB962C8B-B14F-4D97-AF65-F5344CB8AC3E}">
        <p14:creationId xmlns:p14="http://schemas.microsoft.com/office/powerpoint/2010/main" val="27991214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82</a:t>
            </a:fld>
            <a:endParaRPr lang="en-GB"/>
          </a:p>
        </p:txBody>
      </p:sp>
    </p:spTree>
    <p:extLst>
      <p:ext uri="{BB962C8B-B14F-4D97-AF65-F5344CB8AC3E}">
        <p14:creationId xmlns:p14="http://schemas.microsoft.com/office/powerpoint/2010/main" val="3390287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83</a:t>
            </a:fld>
            <a:endParaRPr lang="en-GB"/>
          </a:p>
        </p:txBody>
      </p:sp>
    </p:spTree>
    <p:extLst>
      <p:ext uri="{BB962C8B-B14F-4D97-AF65-F5344CB8AC3E}">
        <p14:creationId xmlns:p14="http://schemas.microsoft.com/office/powerpoint/2010/main" val="14844389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84</a:t>
            </a:fld>
            <a:endParaRPr lang="en-GB"/>
          </a:p>
        </p:txBody>
      </p:sp>
    </p:spTree>
    <p:extLst>
      <p:ext uri="{BB962C8B-B14F-4D97-AF65-F5344CB8AC3E}">
        <p14:creationId xmlns:p14="http://schemas.microsoft.com/office/powerpoint/2010/main" val="20197889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85</a:t>
            </a:fld>
            <a:endParaRPr lang="en-GB"/>
          </a:p>
        </p:txBody>
      </p:sp>
    </p:spTree>
    <p:extLst>
      <p:ext uri="{BB962C8B-B14F-4D97-AF65-F5344CB8AC3E}">
        <p14:creationId xmlns:p14="http://schemas.microsoft.com/office/powerpoint/2010/main" val="14900477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D8B6D-E76B-452C-AC20-8EE8CB6B4F64}" type="slidenum">
              <a:rPr lang="en-GB" smtClean="0"/>
              <a:pPr fontAlgn="base">
                <a:spcBef>
                  <a:spcPct val="0"/>
                </a:spcBef>
                <a:spcAft>
                  <a:spcPct val="0"/>
                </a:spcAft>
                <a:defRPr/>
              </a:pPr>
              <a:t>86</a:t>
            </a:fld>
            <a:endParaRPr lang="en-GB"/>
          </a:p>
        </p:txBody>
      </p:sp>
    </p:spTree>
    <p:extLst>
      <p:ext uri="{BB962C8B-B14F-4D97-AF65-F5344CB8AC3E}">
        <p14:creationId xmlns:p14="http://schemas.microsoft.com/office/powerpoint/2010/main" val="424884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05920-2860-4CE7-A365-D831A70EA947}" type="slidenum">
              <a:rPr lang="en-GB">
                <a:cs typeface="Arial" charset="0"/>
              </a:rPr>
              <a:pPr fontAlgn="base">
                <a:spcBef>
                  <a:spcPct val="0"/>
                </a:spcBef>
                <a:spcAft>
                  <a:spcPct val="0"/>
                </a:spcAft>
                <a:defRPr/>
              </a:pPr>
              <a:t>9</a:t>
            </a:fld>
            <a:endParaRPr lang="en-GB">
              <a:cs typeface="Arial" charset="0"/>
            </a:endParaRPr>
          </a:p>
        </p:txBody>
      </p:sp>
    </p:spTree>
    <p:extLst>
      <p:ext uri="{BB962C8B-B14F-4D97-AF65-F5344CB8AC3E}">
        <p14:creationId xmlns:p14="http://schemas.microsoft.com/office/powerpoint/2010/main" val="409031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08FFBA-3F95-4FF1-8CB9-76EAA8196124}" type="datetime1">
              <a:rPr lang="en-US" smtClean="0"/>
              <a:t>1/3/2023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5BD94B74-36CD-4C57-A5F9-465ED002FA1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53155C-BA3F-4F47-871F-16ACD3AFC1E1}" type="datetime1">
              <a:rPr lang="en-US" smtClean="0"/>
              <a:t>1/3/2023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E9D0D1A6-7DCB-411E-9859-5187ED2427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6E3635-A422-48BB-AD0D-DFD76F2F3032}" type="datetime1">
              <a:rPr lang="en-US" smtClean="0"/>
              <a:t>1/3/2023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32F78178-D1DB-48EF-AE7D-8FA9370B95F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ECD439-BD4B-456A-8EA2-D6ED5FDFD701}" type="datetime1">
              <a:rPr lang="en-US" smtClean="0"/>
              <a:t>1/3/2023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5C430ED4-12B1-4A61-A979-ADC7F16A79B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A7252E-F7C3-4685-BBC1-0E17B51A1BEF}" type="datetime1">
              <a:rPr lang="en-US" smtClean="0"/>
              <a:t>1/3/2023</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G3EFX</a:t>
            </a:r>
          </a:p>
        </p:txBody>
      </p:sp>
      <p:sp>
        <p:nvSpPr>
          <p:cNvPr id="6" name="Slide Number Placeholder 5"/>
          <p:cNvSpPr>
            <a:spLocks noGrp="1"/>
          </p:cNvSpPr>
          <p:nvPr>
            <p:ph type="sldNum" sz="quarter" idx="12"/>
          </p:nvPr>
        </p:nvSpPr>
        <p:spPr/>
        <p:txBody>
          <a:bodyPr/>
          <a:lstStyle>
            <a:lvl1pPr>
              <a:defRPr/>
            </a:lvl1pPr>
          </a:lstStyle>
          <a:p>
            <a:pPr>
              <a:defRPr/>
            </a:pPr>
            <a:fld id="{A6838D96-EA55-4C0C-8AF9-72470FEDDCC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CD5D6A1-648D-4602-A845-245039FDB6A9}" type="datetime1">
              <a:rPr lang="en-US" smtClean="0"/>
              <a:t>1/3/2023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E00A0A35-F754-4525-8EA8-810A8B7386A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29C0692-03B8-43C1-94A6-6F4506B354DD}" type="datetime1">
              <a:rPr lang="en-US" smtClean="0"/>
              <a:t>1/3/2023</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G3EFX</a:t>
            </a:r>
          </a:p>
        </p:txBody>
      </p:sp>
      <p:sp>
        <p:nvSpPr>
          <p:cNvPr id="9" name="Slide Number Placeholder 5"/>
          <p:cNvSpPr>
            <a:spLocks noGrp="1"/>
          </p:cNvSpPr>
          <p:nvPr>
            <p:ph type="sldNum" sz="quarter" idx="12"/>
          </p:nvPr>
        </p:nvSpPr>
        <p:spPr/>
        <p:txBody>
          <a:bodyPr/>
          <a:lstStyle>
            <a:lvl1pPr>
              <a:defRPr/>
            </a:lvl1pPr>
          </a:lstStyle>
          <a:p>
            <a:pPr>
              <a:defRPr/>
            </a:pPr>
            <a:fld id="{83346FBB-9FC8-40E5-891B-5D9B5B6A318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935A8E-43E4-4D46-AEFD-856830027746}" type="datetime1">
              <a:rPr lang="en-US" smtClean="0"/>
              <a:t>1/3/2023</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G3EFX</a:t>
            </a:r>
          </a:p>
        </p:txBody>
      </p:sp>
      <p:sp>
        <p:nvSpPr>
          <p:cNvPr id="5" name="Slide Number Placeholder 5"/>
          <p:cNvSpPr>
            <a:spLocks noGrp="1"/>
          </p:cNvSpPr>
          <p:nvPr>
            <p:ph type="sldNum" sz="quarter" idx="12"/>
          </p:nvPr>
        </p:nvSpPr>
        <p:spPr/>
        <p:txBody>
          <a:bodyPr/>
          <a:lstStyle>
            <a:lvl1pPr>
              <a:defRPr/>
            </a:lvl1pPr>
          </a:lstStyle>
          <a:p>
            <a:pPr>
              <a:defRPr/>
            </a:pPr>
            <a:fld id="{5BAB9569-4B55-4DBB-80B9-5DBD04C311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7783FD-03F6-4A91-95BC-BB50C08A5A6D}" type="datetime1">
              <a:rPr lang="en-US" smtClean="0"/>
              <a:t>1/3/2023</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G3EFX</a:t>
            </a:r>
          </a:p>
        </p:txBody>
      </p:sp>
      <p:sp>
        <p:nvSpPr>
          <p:cNvPr id="4" name="Slide Number Placeholder 5"/>
          <p:cNvSpPr>
            <a:spLocks noGrp="1"/>
          </p:cNvSpPr>
          <p:nvPr>
            <p:ph type="sldNum" sz="quarter" idx="12"/>
          </p:nvPr>
        </p:nvSpPr>
        <p:spPr/>
        <p:txBody>
          <a:bodyPr/>
          <a:lstStyle>
            <a:lvl1pPr>
              <a:defRPr/>
            </a:lvl1pPr>
          </a:lstStyle>
          <a:p>
            <a:pPr>
              <a:defRPr/>
            </a:pPr>
            <a:fld id="{821D44F3-7188-4CC4-9854-0F90A77B40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D3E6E9-45C0-4A4E-9669-BF78E890ED56}" type="datetime1">
              <a:rPr lang="en-US" smtClean="0"/>
              <a:t>1/3/2023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2420794D-ED85-4964-807E-3CCA06DA555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720690-8522-4790-818E-517F671DA53F}" type="datetime1">
              <a:rPr lang="en-US" smtClean="0"/>
              <a:t>1/3/2023</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G3EFX</a:t>
            </a:r>
          </a:p>
        </p:txBody>
      </p:sp>
      <p:sp>
        <p:nvSpPr>
          <p:cNvPr id="7" name="Slide Number Placeholder 5"/>
          <p:cNvSpPr>
            <a:spLocks noGrp="1"/>
          </p:cNvSpPr>
          <p:nvPr>
            <p:ph type="sldNum" sz="quarter" idx="12"/>
          </p:nvPr>
        </p:nvSpPr>
        <p:spPr/>
        <p:txBody>
          <a:bodyPr/>
          <a:lstStyle>
            <a:lvl1pPr>
              <a:defRPr/>
            </a:lvl1pPr>
          </a:lstStyle>
          <a:p>
            <a:pPr>
              <a:defRPr/>
            </a:pPr>
            <a:fld id="{4815D124-0EAF-40B4-AFDD-6DAF1AB0AE8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4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424CAC-9C42-41EA-8985-B52EF6AED361}" type="datetime1">
              <a:rPr lang="en-US" smtClean="0"/>
              <a:t>1/3/2023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t>G3EFX</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CC2BBC-710E-45A3-9DBA-08F14614BC0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Licence Regulations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                                  </a:t>
            </a:r>
          </a:p>
          <a:p>
            <a:pPr eaLnBrk="1" hangingPunct="1">
              <a:defRPr/>
            </a:pPr>
            <a:r>
              <a:rPr lang="en-GB" sz="7200" b="1" dirty="0">
                <a:solidFill>
                  <a:schemeClr val="tx1"/>
                </a:solidFill>
                <a:latin typeface="Comic Sans MS" pitchFamily="66" charset="0"/>
              </a:rPr>
              <a:t>Licence Regulations  </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Mobile</a:t>
            </a:r>
          </a:p>
        </p:txBody>
      </p:sp>
      <p:sp>
        <p:nvSpPr>
          <p:cNvPr id="22530" name="Subtitle 2"/>
          <p:cNvSpPr>
            <a:spLocks noGrp="1"/>
          </p:cNvSpPr>
          <p:nvPr>
            <p:ph type="subTitle" idx="1"/>
          </p:nvPr>
        </p:nvSpPr>
        <p:spPr>
          <a:xfrm>
            <a:off x="214312" y="1268760"/>
            <a:ext cx="8715375" cy="4429125"/>
          </a:xfrm>
        </p:spPr>
        <p:txBody>
          <a:bodyPr/>
          <a:lstStyle/>
          <a:p>
            <a:pPr algn="l" eaLnBrk="1" hangingPunct="1"/>
            <a:r>
              <a:rPr lang="en-US" sz="3600" b="1" dirty="0">
                <a:solidFill>
                  <a:schemeClr val="tx1"/>
                </a:solidFill>
              </a:rPr>
              <a:t>When the equipment is located in or on any vehicle or conveyance, or on the person of the licensee where the licensee is a pedestrian or on any vessel on Inland waters. The callsign suffix “/M” may be used.</a:t>
            </a:r>
          </a:p>
          <a:p>
            <a:pPr algn="l" eaLnBrk="1" hangingPunct="1"/>
            <a:r>
              <a:rPr lang="en-US" sz="3600" b="1" dirty="0">
                <a:solidFill>
                  <a:schemeClr val="tx1"/>
                </a:solidFill>
              </a:rPr>
              <a:t>                           e.g.    M0ABC/M</a:t>
            </a:r>
          </a:p>
          <a:p>
            <a:pPr algn="l" eaLnBrk="1" hangingPunct="1"/>
            <a:endParaRPr lang="en-US" sz="3600" b="1" dirty="0">
              <a:solidFill>
                <a:schemeClr val="tx1"/>
              </a:solidFill>
            </a:endParaRPr>
          </a:p>
          <a:p>
            <a:pPr algn="l" eaLnBrk="1" hangingPunct="1"/>
            <a:r>
              <a:rPr lang="en-US" sz="3600" dirty="0">
                <a:solidFill>
                  <a:srgbClr val="898989"/>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10</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69403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Temporary Location</a:t>
            </a:r>
          </a:p>
        </p:txBody>
      </p:sp>
      <p:sp>
        <p:nvSpPr>
          <p:cNvPr id="22530" name="Subtitle 2"/>
          <p:cNvSpPr>
            <a:spLocks noGrp="1"/>
          </p:cNvSpPr>
          <p:nvPr>
            <p:ph type="subTitle" idx="1"/>
          </p:nvPr>
        </p:nvSpPr>
        <p:spPr>
          <a:xfrm>
            <a:off x="214312" y="1268760"/>
            <a:ext cx="8715375" cy="4429125"/>
          </a:xfrm>
        </p:spPr>
        <p:txBody>
          <a:bodyPr/>
          <a:lstStyle/>
          <a:p>
            <a:pPr algn="l" eaLnBrk="1" hangingPunct="1"/>
            <a:r>
              <a:rPr lang="en-US" sz="3600" b="1" dirty="0">
                <a:solidFill>
                  <a:schemeClr val="tx1"/>
                </a:solidFill>
              </a:rPr>
              <a:t>“Temporary Location” means a fixed location in the United Kingdom which is not the Main Station Address or an Alternative Address</a:t>
            </a:r>
            <a:r>
              <a:rPr lang="en-US" sz="2800" b="1" dirty="0">
                <a:solidFill>
                  <a:schemeClr val="tx1"/>
                </a:solidFill>
              </a:rPr>
              <a:t>. </a:t>
            </a:r>
            <a:r>
              <a:rPr lang="en-US" sz="3600" b="1" dirty="0">
                <a:solidFill>
                  <a:schemeClr val="tx1"/>
                </a:solidFill>
              </a:rPr>
              <a:t>This could be in a field or campsite. The callsign suffix “/P” may be used at such a location.</a:t>
            </a:r>
            <a:endParaRPr lang="en-US" sz="2800" b="1" dirty="0">
              <a:solidFill>
                <a:schemeClr val="tx1"/>
              </a:solidFill>
            </a:endParaRPr>
          </a:p>
          <a:p>
            <a:pPr algn="l" eaLnBrk="1" hangingPunct="1"/>
            <a:r>
              <a:rPr lang="en-US" sz="3600" b="1" dirty="0">
                <a:solidFill>
                  <a:schemeClr val="tx1"/>
                </a:solidFill>
              </a:rPr>
              <a:t>                             e.g.    M0ABC/P</a:t>
            </a: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11</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11157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Maritime Mobile</a:t>
            </a:r>
          </a:p>
        </p:txBody>
      </p:sp>
      <p:sp>
        <p:nvSpPr>
          <p:cNvPr id="22530" name="Subtitle 2"/>
          <p:cNvSpPr>
            <a:spLocks noGrp="1"/>
          </p:cNvSpPr>
          <p:nvPr>
            <p:ph type="subTitle" idx="1"/>
          </p:nvPr>
        </p:nvSpPr>
        <p:spPr>
          <a:xfrm>
            <a:off x="214312" y="1268760"/>
            <a:ext cx="8715375" cy="4429125"/>
          </a:xfrm>
        </p:spPr>
        <p:txBody>
          <a:bodyPr/>
          <a:lstStyle/>
          <a:p>
            <a:pPr algn="l" eaLnBrk="1" hangingPunct="1"/>
            <a:r>
              <a:rPr lang="en-US" sz="3600" b="1" dirty="0">
                <a:solidFill>
                  <a:schemeClr val="tx1"/>
                </a:solidFill>
              </a:rPr>
              <a:t>“Maritime Mobile” means the Radio Equipment is located on any Vessel at Sea.</a:t>
            </a:r>
            <a:r>
              <a:rPr lang="en-US" sz="2000" b="1" dirty="0">
                <a:solidFill>
                  <a:schemeClr val="tx1"/>
                </a:solidFill>
              </a:rPr>
              <a:t> </a:t>
            </a:r>
            <a:r>
              <a:rPr lang="en-US" sz="3600" b="1" dirty="0">
                <a:solidFill>
                  <a:schemeClr val="tx1"/>
                </a:solidFill>
              </a:rPr>
              <a:t>The callsign suffix “/MM” may be used in such a situation. </a:t>
            </a:r>
            <a:endParaRPr lang="en-US" sz="2800" b="1" dirty="0">
              <a:solidFill>
                <a:schemeClr val="tx1"/>
              </a:solidFill>
            </a:endParaRPr>
          </a:p>
          <a:p>
            <a:pPr algn="l" eaLnBrk="1" hangingPunct="1"/>
            <a:r>
              <a:rPr lang="en-US" sz="3600" b="1" dirty="0">
                <a:solidFill>
                  <a:schemeClr val="tx1"/>
                </a:solidFill>
              </a:rPr>
              <a:t>                         e.g.    M0ABC/MM</a:t>
            </a:r>
          </a:p>
          <a:p>
            <a:pPr algn="l" eaLnBrk="1" hangingPunct="1"/>
            <a:r>
              <a:rPr lang="en-US" sz="2800" b="1" dirty="0">
                <a:solidFill>
                  <a:schemeClr val="tx1"/>
                </a:solidFill>
              </a:rPr>
              <a:t>Note that the regional secondary locator (D, I, J, M, U or W) is NOT used when operating Maritime Mobile.</a:t>
            </a: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  1F2</a:t>
            </a:r>
          </a:p>
        </p:txBody>
      </p:sp>
    </p:spTree>
    <p:extLst>
      <p:ext uri="{BB962C8B-B14F-4D97-AF65-F5344CB8AC3E}">
        <p14:creationId xmlns:p14="http://schemas.microsoft.com/office/powerpoint/2010/main" val="309852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Vessel </a:t>
            </a:r>
          </a:p>
        </p:txBody>
      </p:sp>
      <p:sp>
        <p:nvSpPr>
          <p:cNvPr id="22530" name="Subtitle 2"/>
          <p:cNvSpPr>
            <a:spLocks noGrp="1"/>
          </p:cNvSpPr>
          <p:nvPr>
            <p:ph type="subTitle" idx="1"/>
          </p:nvPr>
        </p:nvSpPr>
        <p:spPr>
          <a:xfrm>
            <a:off x="214312" y="1268760"/>
            <a:ext cx="8715375" cy="4429125"/>
          </a:xfrm>
        </p:spPr>
        <p:txBody>
          <a:bodyPr/>
          <a:lstStyle/>
          <a:p>
            <a:pPr algn="l" eaLnBrk="1" hangingPunct="1"/>
            <a:endParaRPr lang="en-US" sz="3600" b="1" dirty="0">
              <a:solidFill>
                <a:schemeClr val="tx1"/>
              </a:solidFill>
            </a:endParaRPr>
          </a:p>
          <a:p>
            <a:pPr algn="l" eaLnBrk="1" hangingPunct="1"/>
            <a:r>
              <a:rPr lang="en-US" sz="3600" b="1" dirty="0">
                <a:solidFill>
                  <a:schemeClr val="tx1"/>
                </a:solidFill>
              </a:rPr>
              <a:t>A “Vessel” means any floating structure which is capable  of being manned.</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spTree>
    <p:extLst>
      <p:ext uri="{BB962C8B-B14F-4D97-AF65-F5344CB8AC3E}">
        <p14:creationId xmlns:p14="http://schemas.microsoft.com/office/powerpoint/2010/main" val="89951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Vessel at Sea</a:t>
            </a:r>
          </a:p>
        </p:txBody>
      </p:sp>
      <p:sp>
        <p:nvSpPr>
          <p:cNvPr id="22530" name="Subtitle 2"/>
          <p:cNvSpPr>
            <a:spLocks noGrp="1"/>
          </p:cNvSpPr>
          <p:nvPr>
            <p:ph type="subTitle" idx="1"/>
          </p:nvPr>
        </p:nvSpPr>
        <p:spPr>
          <a:xfrm>
            <a:off x="214312" y="1268760"/>
            <a:ext cx="8715375" cy="4429125"/>
          </a:xfrm>
        </p:spPr>
        <p:txBody>
          <a:bodyPr/>
          <a:lstStyle/>
          <a:p>
            <a:pPr algn="l" eaLnBrk="1" hangingPunct="1"/>
            <a:r>
              <a:rPr lang="en-US" sz="3600" b="1" dirty="0">
                <a:solidFill>
                  <a:schemeClr val="tx1"/>
                </a:solidFill>
              </a:rPr>
              <a:t>“Vessel at Sea” means a vessel operating on the seaward side of the low-water line along the coastline as marked on large scale charts officially recognized by the relevant coast state.</a:t>
            </a:r>
          </a:p>
          <a:p>
            <a:pPr algn="l" eaLnBrk="1" hangingPunct="1"/>
            <a:r>
              <a:rPr lang="en-US" sz="3600" b="1" dirty="0">
                <a:solidFill>
                  <a:schemeClr val="tx1"/>
                </a:solidFill>
              </a:rPr>
              <a:t>Foundation and Intermediate licensees are allowed to transmit in UK coastal waters </a:t>
            </a:r>
            <a:r>
              <a:rPr lang="en-US" sz="3600" b="1" dirty="0" err="1">
                <a:solidFill>
                  <a:schemeClr val="tx1"/>
                </a:solidFill>
              </a:rPr>
              <a:t>ie</a:t>
            </a:r>
            <a:r>
              <a:rPr lang="en-US" sz="3600" b="1" dirty="0">
                <a:solidFill>
                  <a:schemeClr val="tx1"/>
                </a:solidFill>
              </a:rPr>
              <a:t> up to the territorial limit- usually 12 nautical miles.</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spTree>
    <p:extLst>
      <p:ext uri="{BB962C8B-B14F-4D97-AF65-F5344CB8AC3E}">
        <p14:creationId xmlns:p14="http://schemas.microsoft.com/office/powerpoint/2010/main" val="104897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Vessel’s Master</a:t>
            </a:r>
          </a:p>
        </p:txBody>
      </p:sp>
      <p:sp>
        <p:nvSpPr>
          <p:cNvPr id="22530" name="Subtitle 2"/>
          <p:cNvSpPr>
            <a:spLocks noGrp="1"/>
          </p:cNvSpPr>
          <p:nvPr>
            <p:ph type="subTitle" idx="1"/>
          </p:nvPr>
        </p:nvSpPr>
        <p:spPr>
          <a:xfrm>
            <a:off x="214312" y="1268760"/>
            <a:ext cx="8715375" cy="4429125"/>
          </a:xfrm>
        </p:spPr>
        <p:txBody>
          <a:bodyPr/>
          <a:lstStyle/>
          <a:p>
            <a:pPr algn="l" eaLnBrk="1" hangingPunct="1"/>
            <a:r>
              <a:rPr lang="en-US" sz="3600" b="1" dirty="0">
                <a:solidFill>
                  <a:schemeClr val="tx1"/>
                </a:solidFill>
              </a:rPr>
              <a:t>1. Before installing, using or changing amateur radio equipment on board a vessel, you must get written permission from the master.</a:t>
            </a:r>
          </a:p>
          <a:p>
            <a:pPr algn="l" eaLnBrk="1" hangingPunct="1"/>
            <a:r>
              <a:rPr lang="en-US" sz="3600" b="1" dirty="0">
                <a:solidFill>
                  <a:schemeClr val="tx1"/>
                </a:solidFill>
              </a:rPr>
              <a:t>2. You must cease operation or maintain radio silence if commanded by the master.</a:t>
            </a:r>
          </a:p>
          <a:p>
            <a:pPr algn="l" eaLnBrk="1" hangingPunct="1"/>
            <a:r>
              <a:rPr lang="en-US" sz="3600" b="1" dirty="0">
                <a:solidFill>
                  <a:schemeClr val="tx1"/>
                </a:solidFill>
              </a:rPr>
              <a:t>3. You must keep a log of all transmissions if the master requests it. </a:t>
            </a:r>
          </a:p>
          <a:p>
            <a:pPr algn="l" eaLnBrk="1" hangingPunct="1"/>
            <a:endParaRPr lang="en-US" sz="3600" b="1" dirty="0">
              <a:solidFill>
                <a:schemeClr val="tx1"/>
              </a:solidFill>
            </a:endParaRPr>
          </a:p>
          <a:p>
            <a:pPr algn="l" eaLnBrk="1" hangingPunct="1"/>
            <a:endParaRPr lang="en-US" sz="3600" b="1" dirty="0">
              <a:solidFill>
                <a:schemeClr val="tx1"/>
              </a:solidFill>
            </a:endParaRP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spTree>
    <p:extLst>
      <p:ext uri="{BB962C8B-B14F-4D97-AF65-F5344CB8AC3E}">
        <p14:creationId xmlns:p14="http://schemas.microsoft.com/office/powerpoint/2010/main" val="422693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ITU Amateur Regions</a:t>
            </a:r>
          </a:p>
        </p:txBody>
      </p:sp>
      <p:sp>
        <p:nvSpPr>
          <p:cNvPr id="22530" name="Subtitle 2"/>
          <p:cNvSpPr>
            <a:spLocks noGrp="1"/>
          </p:cNvSpPr>
          <p:nvPr>
            <p:ph type="subTitle" idx="1"/>
          </p:nvPr>
        </p:nvSpPr>
        <p:spPr>
          <a:xfrm>
            <a:off x="214312" y="1268760"/>
            <a:ext cx="8715375" cy="4429125"/>
          </a:xfrm>
        </p:spPr>
        <p:txBody>
          <a:bodyPr/>
          <a:lstStyle/>
          <a:p>
            <a:pPr algn="l" eaLnBrk="1" hangingPunct="1"/>
            <a:endParaRPr lang="en-US" sz="3600" b="1" dirty="0">
              <a:solidFill>
                <a:schemeClr val="tx1"/>
              </a:solidFill>
            </a:endParaRPr>
          </a:p>
          <a:p>
            <a:pPr algn="l" eaLnBrk="1" hangingPunct="1"/>
            <a:endParaRPr lang="en-US" sz="3600" b="1" dirty="0">
              <a:solidFill>
                <a:schemeClr val="tx1"/>
              </a:solidFill>
            </a:endParaRP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16</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pic>
        <p:nvPicPr>
          <p:cNvPr id="3" name="Picture 2">
            <a:extLst>
              <a:ext uri="{FF2B5EF4-FFF2-40B4-BE49-F238E27FC236}">
                <a16:creationId xmlns:a16="http://schemas.microsoft.com/office/drawing/2014/main" id="{1322E295-624E-0927-447C-47992CD45B8E}"/>
              </a:ext>
            </a:extLst>
          </p:cNvPr>
          <p:cNvPicPr>
            <a:picLocks noChangeAspect="1"/>
          </p:cNvPicPr>
          <p:nvPr/>
        </p:nvPicPr>
        <p:blipFill>
          <a:blip r:embed="rId3"/>
          <a:stretch>
            <a:fillRect/>
          </a:stretch>
        </p:blipFill>
        <p:spPr>
          <a:xfrm>
            <a:off x="0" y="1104930"/>
            <a:ext cx="9144000" cy="4648140"/>
          </a:xfrm>
          <a:prstGeom prst="rect">
            <a:avLst/>
          </a:prstGeom>
        </p:spPr>
      </p:pic>
    </p:spTree>
    <p:extLst>
      <p:ext uri="{BB962C8B-B14F-4D97-AF65-F5344CB8AC3E}">
        <p14:creationId xmlns:p14="http://schemas.microsoft.com/office/powerpoint/2010/main" val="311340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ITU Frequencies</a:t>
            </a:r>
          </a:p>
        </p:txBody>
      </p:sp>
      <p:sp>
        <p:nvSpPr>
          <p:cNvPr id="22530" name="Subtitle 2"/>
          <p:cNvSpPr>
            <a:spLocks noGrp="1"/>
          </p:cNvSpPr>
          <p:nvPr>
            <p:ph type="subTitle" idx="1"/>
          </p:nvPr>
        </p:nvSpPr>
        <p:spPr>
          <a:xfrm>
            <a:off x="214312" y="1268760"/>
            <a:ext cx="8715375" cy="4429125"/>
          </a:xfrm>
        </p:spPr>
        <p:txBody>
          <a:bodyPr/>
          <a:lstStyle/>
          <a:p>
            <a:pPr algn="l" eaLnBrk="1" hangingPunct="1"/>
            <a:endParaRPr lang="en-US" sz="3600" b="1" dirty="0">
              <a:solidFill>
                <a:schemeClr val="tx1"/>
              </a:solidFill>
            </a:endParaRPr>
          </a:p>
          <a:p>
            <a:pPr algn="l" eaLnBrk="1" hangingPunct="1"/>
            <a:r>
              <a:rPr lang="en-US" sz="3600" b="1" dirty="0">
                <a:solidFill>
                  <a:schemeClr val="tx1"/>
                </a:solidFill>
              </a:rPr>
              <a:t>The ITU (International Telecommunications Union) Radio Regulation (RRs) specify the frequencies used in each region.</a:t>
            </a:r>
          </a:p>
          <a:p>
            <a:pPr algn="l" eaLnBrk="1" hangingPunct="1"/>
            <a:endParaRPr lang="en-US" sz="3600" b="1" dirty="0">
              <a:solidFill>
                <a:schemeClr val="tx1"/>
              </a:solidFill>
            </a:endParaRPr>
          </a:p>
          <a:p>
            <a:pPr algn="l" eaLnBrk="1" hangingPunct="1"/>
            <a:endParaRPr lang="en-US" sz="36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spTree>
    <p:extLst>
      <p:ext uri="{BB962C8B-B14F-4D97-AF65-F5344CB8AC3E}">
        <p14:creationId xmlns:p14="http://schemas.microsoft.com/office/powerpoint/2010/main" val="227405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a:solidFill>
                  <a:srgbClr val="002060"/>
                </a:solidFill>
                <a:latin typeface="Comic Sans MS" pitchFamily="66" charset="0"/>
              </a:rPr>
              <a:t>Callsign Suffixes  </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GB" sz="4000" b="1" dirty="0">
                <a:solidFill>
                  <a:schemeClr val="tx1"/>
                </a:solidFill>
              </a:rPr>
              <a:t>	</a:t>
            </a:r>
            <a:r>
              <a:rPr lang="en-US" sz="4000" dirty="0">
                <a:solidFill>
                  <a:srgbClr val="898989"/>
                </a:solidFill>
              </a:rPr>
              <a:t>			</a:t>
            </a:r>
          </a:p>
          <a:p>
            <a:pPr algn="l" eaLnBrk="1" hangingPunct="1"/>
            <a:r>
              <a:rPr lang="en-US" sz="4000" b="1" i="1" dirty="0">
                <a:solidFill>
                  <a:srgbClr val="660066"/>
                </a:solidFill>
              </a:rPr>
              <a:t>Callsign suffixes (/A, /P, /M, /MM)</a:t>
            </a:r>
            <a:r>
              <a:rPr lang="en-US" sz="4000" b="1" dirty="0">
                <a:solidFill>
                  <a:srgbClr val="660066"/>
                </a:solidFill>
              </a:rPr>
              <a:t> are       </a:t>
            </a:r>
          </a:p>
          <a:p>
            <a:pPr algn="l" eaLnBrk="1" hangingPunct="1"/>
            <a:r>
              <a:rPr lang="en-US" sz="4000" b="1" dirty="0">
                <a:solidFill>
                  <a:srgbClr val="660066"/>
                </a:solidFill>
              </a:rPr>
              <a:t>                          </a:t>
            </a:r>
            <a:r>
              <a:rPr lang="en-US" sz="4000" b="1" dirty="0">
                <a:solidFill>
                  <a:schemeClr val="accent1"/>
                </a:solidFill>
              </a:rPr>
              <a:t>OPTIONAL</a:t>
            </a:r>
          </a:p>
          <a:p>
            <a:pPr algn="l" eaLnBrk="1" hangingPunct="1"/>
            <a:r>
              <a:rPr lang="en-US" sz="4000" b="1" dirty="0">
                <a:solidFill>
                  <a:schemeClr val="tx1"/>
                </a:solidFill>
              </a:rPr>
              <a:t>Regional Secondary Locators (D, I, J, M, U or W) are</a:t>
            </a:r>
          </a:p>
          <a:p>
            <a:pPr algn="l" eaLnBrk="1" hangingPunct="1"/>
            <a:r>
              <a:rPr lang="en-US" sz="4000" b="1" dirty="0">
                <a:solidFill>
                  <a:schemeClr val="tx1"/>
                </a:solidFill>
              </a:rPr>
              <a:t>                        </a:t>
            </a:r>
            <a:r>
              <a:rPr lang="en-US" sz="4000" b="1" u="sng" dirty="0">
                <a:solidFill>
                  <a:srgbClr val="FF0000"/>
                </a:solidFill>
              </a:rPr>
              <a:t>MANDATORY</a:t>
            </a:r>
            <a:r>
              <a:rPr lang="en-US" sz="4000" b="1" dirty="0">
                <a:solidFill>
                  <a:schemeClr val="tx1"/>
                </a:solidFill>
              </a:rPr>
              <a:t> </a:t>
            </a:r>
          </a:p>
          <a:p>
            <a:pPr algn="l" eaLnBrk="1" hangingPunct="1"/>
            <a:endParaRPr lang="en-GB" sz="4000" b="1" dirty="0">
              <a:solidFill>
                <a:schemeClr val="tx1"/>
              </a:solidFill>
            </a:endParaRPr>
          </a:p>
          <a:p>
            <a:pPr algn="l" eaLnBrk="1" hangingPunct="1"/>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18</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396865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0" y="0"/>
            <a:ext cx="9144000" cy="1000125"/>
          </a:xfrm>
        </p:spPr>
        <p:txBody>
          <a:bodyPr/>
          <a:lstStyle/>
          <a:p>
            <a:pPr eaLnBrk="1" hangingPunct="1"/>
            <a:r>
              <a:rPr lang="en-GB" sz="4000" b="1" dirty="0" err="1">
                <a:solidFill>
                  <a:schemeClr val="tx2"/>
                </a:solidFill>
                <a:latin typeface="Comic Sans MS" pitchFamily="66" charset="0"/>
              </a:rPr>
              <a:t>Callsign</a:t>
            </a:r>
            <a:r>
              <a:rPr lang="en-GB" sz="4000" b="1" dirty="0">
                <a:solidFill>
                  <a:schemeClr val="tx2"/>
                </a:solidFill>
                <a:latin typeface="Comic Sans MS" pitchFamily="66" charset="0"/>
              </a:rPr>
              <a:t> – When ? </a:t>
            </a:r>
            <a:r>
              <a:rPr lang="en-GB" sz="4000" b="1" dirty="0">
                <a:latin typeface="Comic Sans MS" pitchFamily="66" charset="0"/>
              </a:rPr>
              <a:t>  </a:t>
            </a:r>
          </a:p>
        </p:txBody>
      </p:sp>
      <p:sp>
        <p:nvSpPr>
          <p:cNvPr id="14339" name="Subtitle 2"/>
          <p:cNvSpPr>
            <a:spLocks noGrp="1"/>
          </p:cNvSpPr>
          <p:nvPr>
            <p:ph type="subTitle" idx="1"/>
          </p:nvPr>
        </p:nvSpPr>
        <p:spPr>
          <a:xfrm>
            <a:off x="571500" y="1052736"/>
            <a:ext cx="8358188" cy="5090889"/>
          </a:xfrm>
        </p:spPr>
        <p:txBody>
          <a:bodyPr/>
          <a:lstStyle/>
          <a:p>
            <a:pPr algn="l" eaLnBrk="1" hangingPunct="1"/>
            <a:r>
              <a:rPr lang="en-GB" sz="2800" b="1" dirty="0">
                <a:solidFill>
                  <a:srgbClr val="0000FF"/>
                </a:solidFill>
              </a:rPr>
              <a:t>You must give your </a:t>
            </a:r>
            <a:r>
              <a:rPr lang="en-GB" sz="2800" b="1" dirty="0" err="1">
                <a:solidFill>
                  <a:srgbClr val="0000FF"/>
                </a:solidFill>
              </a:rPr>
              <a:t>callsign</a:t>
            </a:r>
            <a:r>
              <a:rPr lang="en-GB" sz="2800" b="1" dirty="0">
                <a:solidFill>
                  <a:srgbClr val="0000FF"/>
                </a:solidFill>
              </a:rPr>
              <a:t>   </a:t>
            </a:r>
            <a:r>
              <a:rPr lang="en-GB" sz="2800" b="1" dirty="0">
                <a:solidFill>
                  <a:srgbClr val="FF0000"/>
                </a:solidFill>
              </a:rPr>
              <a:t>CLEARLY AT ALL TIMES</a:t>
            </a:r>
          </a:p>
          <a:p>
            <a:pPr algn="l" eaLnBrk="1" hangingPunct="1"/>
            <a:endParaRPr lang="en-GB" sz="2800" b="1" dirty="0">
              <a:solidFill>
                <a:srgbClr val="CC3300"/>
              </a:solidFill>
            </a:endParaRPr>
          </a:p>
          <a:p>
            <a:pPr algn="l" eaLnBrk="1" hangingPunct="1"/>
            <a:r>
              <a:rPr lang="en-GB" sz="2800" b="1" dirty="0">
                <a:solidFill>
                  <a:srgbClr val="0000FF"/>
                </a:solidFill>
              </a:rPr>
              <a:t>Your </a:t>
            </a:r>
            <a:r>
              <a:rPr lang="en-GB" sz="2800" b="1" dirty="0" err="1">
                <a:solidFill>
                  <a:srgbClr val="0000FF"/>
                </a:solidFill>
              </a:rPr>
              <a:t>callsign</a:t>
            </a:r>
            <a:r>
              <a:rPr lang="en-GB" sz="2800" b="1" dirty="0">
                <a:solidFill>
                  <a:srgbClr val="0000FF"/>
                </a:solidFill>
              </a:rPr>
              <a:t> must be transmitted   </a:t>
            </a:r>
            <a:r>
              <a:rPr lang="en-GB" sz="2800" b="1" dirty="0">
                <a:solidFill>
                  <a:srgbClr val="FF0000"/>
                </a:solidFill>
              </a:rPr>
              <a:t>AS FREQUENTLY AS </a:t>
            </a:r>
            <a:br>
              <a:rPr lang="en-GB" sz="2800" b="1" dirty="0">
                <a:solidFill>
                  <a:srgbClr val="FF0000"/>
                </a:solidFill>
              </a:rPr>
            </a:br>
            <a:r>
              <a:rPr lang="en-GB" sz="2800" b="1" dirty="0">
                <a:solidFill>
                  <a:srgbClr val="FF0000"/>
                </a:solidFill>
              </a:rPr>
              <a:t>IS PRACTICABLE   </a:t>
            </a:r>
            <a:r>
              <a:rPr lang="en-GB" sz="2800" b="1" dirty="0">
                <a:solidFill>
                  <a:srgbClr val="0000FF"/>
                </a:solidFill>
              </a:rPr>
              <a:t>during transmissions</a:t>
            </a:r>
          </a:p>
          <a:p>
            <a:pPr algn="l" eaLnBrk="1" hangingPunct="1"/>
            <a:endParaRPr lang="en-GB" sz="2800" b="1" dirty="0">
              <a:solidFill>
                <a:srgbClr val="0000FF"/>
              </a:solidFill>
            </a:endParaRPr>
          </a:p>
          <a:p>
            <a:pPr algn="l" eaLnBrk="1" hangingPunct="1"/>
            <a:r>
              <a:rPr lang="en-GB" sz="2800" b="1" dirty="0">
                <a:solidFill>
                  <a:srgbClr val="0000FF"/>
                </a:solidFill>
              </a:rPr>
              <a:t>The </a:t>
            </a:r>
            <a:r>
              <a:rPr lang="en-GB" sz="2800" b="1" dirty="0" err="1">
                <a:solidFill>
                  <a:srgbClr val="0000FF"/>
                </a:solidFill>
              </a:rPr>
              <a:t>callsign</a:t>
            </a:r>
            <a:r>
              <a:rPr lang="en-GB" sz="2800" b="1" dirty="0">
                <a:solidFill>
                  <a:srgbClr val="0000FF"/>
                </a:solidFill>
              </a:rPr>
              <a:t> must be given by    </a:t>
            </a:r>
            <a:r>
              <a:rPr lang="en-GB" sz="2800" b="1" dirty="0">
                <a:solidFill>
                  <a:srgbClr val="FF0000"/>
                </a:solidFill>
              </a:rPr>
              <a:t>VOICE or other APPROPRIATE FORMAT    </a:t>
            </a:r>
            <a:r>
              <a:rPr lang="en-GB" sz="2800" b="1" dirty="0">
                <a:solidFill>
                  <a:srgbClr val="0000FF"/>
                </a:solidFill>
              </a:rPr>
              <a:t>consistent with the mode </a:t>
            </a:r>
            <a:br>
              <a:rPr lang="en-GB" sz="2800" b="1" dirty="0">
                <a:solidFill>
                  <a:srgbClr val="0000FF"/>
                </a:solidFill>
              </a:rPr>
            </a:br>
            <a:r>
              <a:rPr lang="en-GB" sz="2800" b="1" dirty="0">
                <a:solidFill>
                  <a:srgbClr val="0000FF"/>
                </a:solidFill>
              </a:rPr>
              <a:t>of operation</a:t>
            </a:r>
          </a:p>
          <a:p>
            <a:pPr algn="l" eaLnBrk="1" hangingPunct="1"/>
            <a:r>
              <a:rPr lang="en-GB" sz="2800" b="1" dirty="0">
                <a:solidFill>
                  <a:srgbClr val="33CC33"/>
                </a:solidFill>
              </a:rPr>
              <a:t>It is good practice to give your </a:t>
            </a:r>
            <a:r>
              <a:rPr lang="en-GB" sz="2800" b="1" dirty="0" err="1">
                <a:solidFill>
                  <a:srgbClr val="33CC33"/>
                </a:solidFill>
              </a:rPr>
              <a:t>callsign</a:t>
            </a:r>
            <a:r>
              <a:rPr lang="en-GB" sz="2800" b="1" dirty="0">
                <a:solidFill>
                  <a:srgbClr val="33CC33"/>
                </a:solidFill>
              </a:rPr>
              <a:t> more often </a:t>
            </a:r>
          </a:p>
          <a:p>
            <a:pPr algn="l" eaLnBrk="1" hangingPunct="1"/>
            <a:r>
              <a:rPr lang="en-GB" sz="2800" b="1" dirty="0">
                <a:solidFill>
                  <a:srgbClr val="33CC33"/>
                </a:solidFill>
              </a:rPr>
              <a:t>e.g. at the end of each “over”.</a:t>
            </a: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75F3B-5EBB-4EDA-A1D9-DD0F348059AB}" type="slidenum">
              <a:rPr lang="en-GB"/>
              <a:pPr fontAlgn="base">
                <a:spcBef>
                  <a:spcPct val="0"/>
                </a:spcBef>
                <a:spcAft>
                  <a:spcPct val="0"/>
                </a:spcAft>
                <a:defRPr/>
              </a:pPr>
              <a:t>19</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Licence 13(1)b)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UK Licence Classes</a:t>
            </a:r>
          </a:p>
        </p:txBody>
      </p:sp>
      <p:sp>
        <p:nvSpPr>
          <p:cNvPr id="14339" name="Subtitle 2"/>
          <p:cNvSpPr>
            <a:spLocks noGrp="1"/>
          </p:cNvSpPr>
          <p:nvPr>
            <p:ph type="subTitle" idx="1"/>
          </p:nvPr>
        </p:nvSpPr>
        <p:spPr>
          <a:xfrm>
            <a:off x="1500188" y="1571625"/>
            <a:ext cx="6143625" cy="4143375"/>
          </a:xfrm>
        </p:spPr>
        <p:txBody>
          <a:bodyPr/>
          <a:lstStyle/>
          <a:p>
            <a:pPr eaLnBrk="1" hangingPunct="1">
              <a:lnSpc>
                <a:spcPct val="90000"/>
              </a:lnSpc>
            </a:pPr>
            <a:r>
              <a:rPr lang="en-GB" sz="4800" b="1" i="1" u="sng">
                <a:solidFill>
                  <a:srgbClr val="0000FF"/>
                </a:solidFill>
              </a:rPr>
              <a:t>Foundation</a:t>
            </a:r>
          </a:p>
          <a:p>
            <a:pPr eaLnBrk="1" hangingPunct="1">
              <a:lnSpc>
                <a:spcPct val="90000"/>
              </a:lnSpc>
            </a:pPr>
            <a:endParaRPr lang="en-GB" sz="4800" b="1">
              <a:solidFill>
                <a:srgbClr val="0000FF"/>
              </a:solidFill>
            </a:endParaRPr>
          </a:p>
          <a:p>
            <a:pPr eaLnBrk="1" hangingPunct="1">
              <a:lnSpc>
                <a:spcPct val="90000"/>
              </a:lnSpc>
            </a:pPr>
            <a:r>
              <a:rPr lang="en-GB" sz="4800" b="1">
                <a:solidFill>
                  <a:srgbClr val="660066"/>
                </a:solidFill>
              </a:rPr>
              <a:t>Intermediate</a:t>
            </a:r>
          </a:p>
          <a:p>
            <a:pPr eaLnBrk="1" hangingPunct="1">
              <a:lnSpc>
                <a:spcPct val="90000"/>
              </a:lnSpc>
            </a:pPr>
            <a:endParaRPr lang="en-GB" sz="4800" b="1">
              <a:solidFill>
                <a:srgbClr val="660066"/>
              </a:solidFill>
            </a:endParaRPr>
          </a:p>
          <a:p>
            <a:pPr eaLnBrk="1" hangingPunct="1">
              <a:lnSpc>
                <a:spcPct val="90000"/>
              </a:lnSpc>
            </a:pPr>
            <a:r>
              <a:rPr lang="en-GB" sz="4800" b="1">
                <a:solidFill>
                  <a:schemeClr val="tx1"/>
                </a:solidFill>
              </a:rPr>
              <a:t>      </a:t>
            </a:r>
            <a:r>
              <a:rPr lang="en-GB" sz="4800" b="1">
                <a:solidFill>
                  <a:srgbClr val="FF0000"/>
                </a:solidFill>
              </a:rPr>
              <a:t>Full</a:t>
            </a:r>
            <a:r>
              <a:rPr lang="en-US" sz="3700" b="1">
                <a:solidFill>
                  <a:srgbClr val="FF0000"/>
                </a:solidFill>
              </a:rPr>
              <a:t>	</a:t>
            </a:r>
            <a:r>
              <a:rPr lang="en-US" sz="3700" b="1">
                <a:solidFill>
                  <a:schemeClr val="tx1"/>
                </a:solidFill>
              </a:rPr>
              <a:t>	</a:t>
            </a:r>
            <a:endParaRPr lang="en-GB" sz="3700" b="1">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Identification</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US" b="1" dirty="0">
                <a:solidFill>
                  <a:schemeClr val="tx1"/>
                </a:solidFill>
              </a:rPr>
              <a:t>Identification (your callsign) should be given</a:t>
            </a:r>
          </a:p>
          <a:p>
            <a:pPr marL="457200" indent="-457200" algn="l" eaLnBrk="1" hangingPunct="1">
              <a:buFont typeface="Arial" panose="020B0604020202020204" pitchFamily="34" charset="0"/>
              <a:buChar char="•"/>
            </a:pPr>
            <a:r>
              <a:rPr lang="en-US" b="1" dirty="0">
                <a:solidFill>
                  <a:schemeClr val="tx1"/>
                </a:solidFill>
              </a:rPr>
              <a:t>During the initial transmission</a:t>
            </a:r>
          </a:p>
          <a:p>
            <a:pPr marL="457200" indent="-457200" algn="l" eaLnBrk="1" hangingPunct="1">
              <a:buFont typeface="Arial" panose="020B0604020202020204" pitchFamily="34" charset="0"/>
              <a:buChar char="•"/>
            </a:pPr>
            <a:r>
              <a:rPr lang="en-US" b="1" dirty="0">
                <a:solidFill>
                  <a:schemeClr val="tx1"/>
                </a:solidFill>
              </a:rPr>
              <a:t>Change of frequency</a:t>
            </a:r>
          </a:p>
          <a:p>
            <a:pPr marL="457200" indent="-457200" algn="l" eaLnBrk="1" hangingPunct="1">
              <a:buFont typeface="Arial" panose="020B0604020202020204" pitchFamily="34" charset="0"/>
              <a:buChar char="•"/>
            </a:pPr>
            <a:r>
              <a:rPr lang="en-US" b="1" dirty="0">
                <a:solidFill>
                  <a:schemeClr val="tx1"/>
                </a:solidFill>
              </a:rPr>
              <a:t>Change of mode </a:t>
            </a:r>
            <a:r>
              <a:rPr lang="en-US" b="1" dirty="0" err="1">
                <a:solidFill>
                  <a:schemeClr val="tx1"/>
                </a:solidFill>
              </a:rPr>
              <a:t>eg</a:t>
            </a:r>
            <a:r>
              <a:rPr lang="en-US" b="1" dirty="0">
                <a:solidFill>
                  <a:schemeClr val="tx1"/>
                </a:solidFill>
              </a:rPr>
              <a:t> FM to SSB</a:t>
            </a:r>
          </a:p>
          <a:p>
            <a:pPr marL="457200" indent="-457200" algn="l" eaLnBrk="1" hangingPunct="1">
              <a:buFont typeface="Arial" panose="020B0604020202020204" pitchFamily="34" charset="0"/>
              <a:buChar char="•"/>
            </a:pPr>
            <a:r>
              <a:rPr lang="en-US" b="1" dirty="0">
                <a:solidFill>
                  <a:schemeClr val="tx1"/>
                </a:solidFill>
              </a:rPr>
              <a:t>Change of operator (unless under supervision)</a:t>
            </a:r>
          </a:p>
          <a:p>
            <a:pPr marL="457200" indent="-457200" algn="l" eaLnBrk="1" hangingPunct="1">
              <a:buFont typeface="Arial" panose="020B0604020202020204" pitchFamily="34" charset="0"/>
              <a:buChar char="•"/>
            </a:pPr>
            <a:r>
              <a:rPr lang="en-US" b="1" dirty="0">
                <a:solidFill>
                  <a:schemeClr val="tx1"/>
                </a:solidFill>
              </a:rPr>
              <a:t>Change of supervisor</a:t>
            </a:r>
          </a:p>
          <a:p>
            <a:pPr marL="457200" indent="-457200" algn="l" eaLnBrk="1" hangingPunct="1">
              <a:buFont typeface="Arial" panose="020B0604020202020204" pitchFamily="34" charset="0"/>
              <a:buChar char="•"/>
            </a:pPr>
            <a:r>
              <a:rPr lang="en-US" b="1" dirty="0">
                <a:solidFill>
                  <a:schemeClr val="tx1"/>
                </a:solidFill>
              </a:rPr>
              <a:t>Change of RSL (Regional Secondary Locator)</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20</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1A5</a:t>
            </a:r>
          </a:p>
        </p:txBody>
      </p:sp>
    </p:spTree>
    <p:extLst>
      <p:ext uri="{BB962C8B-B14F-4D97-AF65-F5344CB8AC3E}">
        <p14:creationId xmlns:p14="http://schemas.microsoft.com/office/powerpoint/2010/main" val="57881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a:solidFill>
                  <a:schemeClr val="tx2"/>
                </a:solidFill>
                <a:latin typeface="Comic Sans MS" pitchFamily="66" charset="0"/>
              </a:rPr>
              <a:t>Airborne Operation</a:t>
            </a:r>
            <a:r>
              <a:rPr lang="en-GB" sz="4000" b="1">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GB" sz="4000" b="1" dirty="0">
                <a:solidFill>
                  <a:schemeClr val="tx1"/>
                </a:solidFill>
              </a:rPr>
              <a:t>	</a:t>
            </a:r>
            <a:r>
              <a:rPr lang="en-US" sz="4000" dirty="0">
                <a:solidFill>
                  <a:srgbClr val="898989"/>
                </a:solidFill>
              </a:rPr>
              <a:t>			</a:t>
            </a:r>
          </a:p>
          <a:p>
            <a:pPr algn="l" eaLnBrk="1" hangingPunct="1"/>
            <a:r>
              <a:rPr lang="en-US" sz="4400" b="1" dirty="0">
                <a:solidFill>
                  <a:srgbClr val="FF0000"/>
                </a:solidFill>
              </a:rPr>
              <a:t>AIRBORNE </a:t>
            </a:r>
            <a:r>
              <a:rPr lang="en-US" sz="4400" b="1" dirty="0">
                <a:solidFill>
                  <a:srgbClr val="0000FF"/>
                </a:solidFill>
              </a:rPr>
              <a:t>operation is</a:t>
            </a:r>
            <a:r>
              <a:rPr lang="en-US" sz="4400" b="1" dirty="0">
                <a:solidFill>
                  <a:srgbClr val="FF0000"/>
                </a:solidFill>
              </a:rPr>
              <a:t> forbidden </a:t>
            </a:r>
            <a:r>
              <a:rPr lang="en-US" sz="4400" b="1" dirty="0">
                <a:solidFill>
                  <a:srgbClr val="0000FF"/>
                </a:solidFill>
              </a:rPr>
              <a:t>at</a:t>
            </a:r>
            <a:r>
              <a:rPr lang="en-US" sz="4400" b="1" dirty="0">
                <a:solidFill>
                  <a:srgbClr val="FF0000"/>
                </a:solidFill>
              </a:rPr>
              <a:t> </a:t>
            </a:r>
            <a:r>
              <a:rPr lang="en-US" sz="4400" b="1" u="sng" dirty="0">
                <a:solidFill>
                  <a:srgbClr val="FF0000"/>
                </a:solidFill>
              </a:rPr>
              <a:t>ALL</a:t>
            </a:r>
            <a:r>
              <a:rPr lang="en-US" sz="4400" b="1" dirty="0">
                <a:solidFill>
                  <a:srgbClr val="FF0000"/>
                </a:solidFill>
              </a:rPr>
              <a:t> </a:t>
            </a:r>
            <a:r>
              <a:rPr lang="en-US" sz="4400" b="1" dirty="0">
                <a:solidFill>
                  <a:srgbClr val="0000FF"/>
                </a:solidFill>
              </a:rPr>
              <a:t>levels of Amateur </a:t>
            </a:r>
            <a:r>
              <a:rPr lang="en-US" sz="4400" b="1" dirty="0" err="1">
                <a:solidFill>
                  <a:srgbClr val="0000FF"/>
                </a:solidFill>
              </a:rPr>
              <a:t>licence</a:t>
            </a:r>
            <a:r>
              <a:rPr lang="en-US" sz="4400" b="1" dirty="0">
                <a:solidFill>
                  <a:srgbClr val="0000FF"/>
                </a:solidFill>
              </a:rPr>
              <a:t> in the UK.</a:t>
            </a:r>
          </a:p>
          <a:p>
            <a:pPr algn="l" eaLnBrk="1" hangingPunct="1"/>
            <a:r>
              <a:rPr lang="en-US" sz="4000" b="1" dirty="0">
                <a:solidFill>
                  <a:schemeClr val="tx1"/>
                </a:solidFill>
              </a:rPr>
              <a:t>			</a:t>
            </a:r>
            <a:endParaRPr lang="en-GB" sz="4000" b="1" dirty="0">
              <a:solidFill>
                <a:schemeClr val="tx1"/>
              </a:solidFill>
            </a:endParaRPr>
          </a:p>
          <a:p>
            <a:pPr algn="l" eaLnBrk="1" hangingPunct="1"/>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21</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&amp; International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CEPT – </a:t>
            </a:r>
            <a:r>
              <a:rPr lang="en-US" sz="4400" b="1" dirty="0">
                <a:solidFill>
                  <a:srgbClr val="FF0000"/>
                </a:solidFill>
              </a:rPr>
              <a:t>C</a:t>
            </a:r>
            <a:r>
              <a:rPr lang="en-US" sz="4400" b="1" dirty="0">
                <a:solidFill>
                  <a:schemeClr val="tx1"/>
                </a:solidFill>
              </a:rPr>
              <a:t>onference </a:t>
            </a:r>
            <a:r>
              <a:rPr lang="en-US" sz="4400" b="1" dirty="0">
                <a:solidFill>
                  <a:srgbClr val="FF0000"/>
                </a:solidFill>
              </a:rPr>
              <a:t>E</a:t>
            </a:r>
            <a:r>
              <a:rPr lang="en-US" sz="4400" b="1" dirty="0">
                <a:solidFill>
                  <a:schemeClr val="tx1"/>
                </a:solidFill>
              </a:rPr>
              <a:t>uropean of </a:t>
            </a:r>
            <a:r>
              <a:rPr lang="en-US" sz="4400" b="1" dirty="0">
                <a:solidFill>
                  <a:srgbClr val="FF0000"/>
                </a:solidFill>
              </a:rPr>
              <a:t>P</a:t>
            </a:r>
            <a:r>
              <a:rPr lang="en-US" sz="4400" b="1" dirty="0">
                <a:solidFill>
                  <a:schemeClr val="tx1"/>
                </a:solidFill>
              </a:rPr>
              <a:t>ostal and </a:t>
            </a:r>
            <a:r>
              <a:rPr lang="en-US" sz="4400" b="1" dirty="0">
                <a:solidFill>
                  <a:srgbClr val="FF0000"/>
                </a:solidFill>
              </a:rPr>
              <a:t>T</a:t>
            </a:r>
            <a:r>
              <a:rPr lang="en-US" sz="4400" b="1" dirty="0">
                <a:solidFill>
                  <a:schemeClr val="tx1"/>
                </a:solidFill>
              </a:rPr>
              <a:t>elecommunications.</a:t>
            </a:r>
          </a:p>
          <a:p>
            <a:pPr algn="l" eaLnBrk="1" hangingPunct="1"/>
            <a:r>
              <a:rPr lang="en-US" sz="3600" b="1" dirty="0">
                <a:solidFill>
                  <a:schemeClr val="tx1"/>
                </a:solidFill>
              </a:rPr>
              <a:t>An agreement between many countries (mostly European) whereby UK Full licensee amateurs can operate abroad.</a:t>
            </a:r>
          </a:p>
          <a:p>
            <a:pPr algn="l" eaLnBrk="1" hangingPunct="1"/>
            <a:r>
              <a:rPr lang="en-US" sz="3600" b="1" dirty="0">
                <a:solidFill>
                  <a:schemeClr val="tx1"/>
                </a:solidFill>
              </a:rPr>
              <a:t>The two important sections are:</a:t>
            </a:r>
          </a:p>
          <a:p>
            <a:pPr algn="l" eaLnBrk="1" hangingPunct="1"/>
            <a:r>
              <a:rPr lang="en-US" sz="3600" b="1" dirty="0">
                <a:solidFill>
                  <a:schemeClr val="tx1"/>
                </a:solidFill>
              </a:rPr>
              <a:t>T/R 61-01    and    T/R 61-02</a:t>
            </a:r>
            <a:endParaRPr lang="en-GB" sz="3600" b="1" dirty="0">
              <a:solidFill>
                <a:schemeClr val="tx1"/>
              </a:solidFill>
            </a:endParaRPr>
          </a:p>
          <a:p>
            <a:pPr algn="l" eaLnBrk="1" hangingPunct="1"/>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160873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T/R 61-01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T/R 61-01 allows UK Full licensees to operate in CEPT countries for </a:t>
            </a:r>
            <a:r>
              <a:rPr lang="en-US" sz="4400" b="1" dirty="0">
                <a:solidFill>
                  <a:srgbClr val="FF0000"/>
                </a:solidFill>
              </a:rPr>
              <a:t>SHORT </a:t>
            </a:r>
            <a:r>
              <a:rPr lang="en-US" sz="4400" b="1" dirty="0">
                <a:solidFill>
                  <a:schemeClr val="tx1"/>
                </a:solidFill>
              </a:rPr>
              <a:t>visits </a:t>
            </a:r>
            <a:r>
              <a:rPr lang="en-US" sz="4400" b="1" dirty="0" err="1">
                <a:solidFill>
                  <a:schemeClr val="tx1"/>
                </a:solidFill>
              </a:rPr>
              <a:t>eg</a:t>
            </a:r>
            <a:r>
              <a:rPr lang="en-US" sz="4400" b="1" dirty="0">
                <a:solidFill>
                  <a:schemeClr val="tx1"/>
                </a:solidFill>
              </a:rPr>
              <a:t> holidays.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2848107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T/R 61-02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T/R 61-02 allows UK Full licensees to operate in CEPT countries for </a:t>
            </a:r>
            <a:r>
              <a:rPr lang="en-US" sz="4400" b="1" dirty="0">
                <a:solidFill>
                  <a:srgbClr val="FF0000"/>
                </a:solidFill>
              </a:rPr>
              <a:t>LONGER </a:t>
            </a:r>
            <a:r>
              <a:rPr lang="en-US" sz="4400" b="1" dirty="0">
                <a:solidFill>
                  <a:schemeClr val="tx1"/>
                </a:solidFill>
              </a:rPr>
              <a:t>visits by applying for a local </a:t>
            </a:r>
            <a:r>
              <a:rPr lang="en-US" sz="4400" b="1" dirty="0" err="1">
                <a:solidFill>
                  <a:schemeClr val="tx1"/>
                </a:solidFill>
              </a:rPr>
              <a:t>licence</a:t>
            </a:r>
            <a:r>
              <a:rPr lang="en-US" sz="4400" b="1" dirty="0">
                <a:solidFill>
                  <a:schemeClr val="tx1"/>
                </a:solidFill>
              </a:rPr>
              <a:t> under the </a:t>
            </a:r>
            <a:r>
              <a:rPr lang="en-US" sz="4400" b="1" dirty="0" err="1">
                <a:solidFill>
                  <a:schemeClr val="tx1"/>
                </a:solidFill>
              </a:rPr>
              <a:t>Harmonised</a:t>
            </a:r>
            <a:r>
              <a:rPr lang="en-US" sz="4400" b="1" dirty="0">
                <a:solidFill>
                  <a:schemeClr val="tx1"/>
                </a:solidFill>
              </a:rPr>
              <a:t> Amateur Radio Examination Certificate (HAREC) scheme.</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422087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HAREC Certificate - 1</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In the UK, when a candidate passes the Full exam (via the Foundation-Intermediate-Full or Direct-to-Full route), the RSGB will provide a HAREC certificate.</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338132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HAREC Certificate - 2</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T/R 61-02 allows HAREC certificate holders to apply for a top level </a:t>
            </a:r>
            <a:r>
              <a:rPr lang="en-US" sz="4400" b="1" dirty="0" err="1">
                <a:solidFill>
                  <a:schemeClr val="tx1"/>
                </a:solidFill>
              </a:rPr>
              <a:t>licence</a:t>
            </a:r>
            <a:r>
              <a:rPr lang="en-US" sz="4400" b="1" dirty="0">
                <a:solidFill>
                  <a:schemeClr val="tx1"/>
                </a:solidFill>
              </a:rPr>
              <a:t> in a CEPT country.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26</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403162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Reciprocal Licences</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r>
              <a:rPr lang="en-US" sz="4400" b="1" dirty="0">
                <a:solidFill>
                  <a:schemeClr val="tx1"/>
                </a:solidFill>
              </a:rPr>
              <a:t>Many countries, (including non-CEPT) will offer </a:t>
            </a:r>
            <a:r>
              <a:rPr lang="en-US" sz="4400" b="1" dirty="0">
                <a:solidFill>
                  <a:srgbClr val="FF0000"/>
                </a:solidFill>
              </a:rPr>
              <a:t>reciprocal</a:t>
            </a:r>
            <a:r>
              <a:rPr lang="en-US" sz="4400" b="1" dirty="0">
                <a:solidFill>
                  <a:schemeClr val="tx1"/>
                </a:solidFill>
              </a:rPr>
              <a:t> </a:t>
            </a:r>
            <a:r>
              <a:rPr lang="en-US" sz="4400" b="1" dirty="0" err="1">
                <a:solidFill>
                  <a:schemeClr val="tx1"/>
                </a:solidFill>
              </a:rPr>
              <a:t>licences</a:t>
            </a:r>
            <a:r>
              <a:rPr lang="en-US" sz="4400" b="1" dirty="0">
                <a:solidFill>
                  <a:schemeClr val="tx1"/>
                </a:solidFill>
              </a:rPr>
              <a:t> to UK amateurs who have a HAREC Full </a:t>
            </a:r>
            <a:r>
              <a:rPr lang="en-US" sz="4400" b="1" dirty="0" err="1">
                <a:solidFill>
                  <a:schemeClr val="tx1"/>
                </a:solidFill>
              </a:rPr>
              <a:t>licence</a:t>
            </a:r>
            <a:r>
              <a:rPr lang="en-US" sz="4400" b="1" dirty="0">
                <a:solidFill>
                  <a:schemeClr val="tx1"/>
                </a:solidFill>
              </a:rPr>
              <a:t>. </a:t>
            </a:r>
          </a:p>
          <a:p>
            <a:pPr algn="l" eaLnBrk="1" hangingPunct="1"/>
            <a:r>
              <a:rPr lang="en-US" sz="4400" b="1" dirty="0">
                <a:solidFill>
                  <a:schemeClr val="tx1"/>
                </a:solidFill>
              </a:rPr>
              <a:t>Such operation must be in accordance with the host country’s rules.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61930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The CEPT facility does </a:t>
            </a:r>
            <a:r>
              <a:rPr lang="en-US" sz="4400" b="1" dirty="0">
                <a:solidFill>
                  <a:schemeClr val="accent2"/>
                </a:solidFill>
              </a:rPr>
              <a:t>NOT</a:t>
            </a:r>
            <a:r>
              <a:rPr lang="en-US" sz="4400" b="1" dirty="0">
                <a:solidFill>
                  <a:schemeClr val="tx1"/>
                </a:solidFill>
              </a:rPr>
              <a:t> extend to Reciprocal or club </a:t>
            </a:r>
            <a:r>
              <a:rPr lang="en-US" sz="4400" b="1" dirty="0" err="1">
                <a:solidFill>
                  <a:schemeClr val="tx1"/>
                </a:solidFill>
              </a:rPr>
              <a:t>licences</a:t>
            </a:r>
            <a:r>
              <a:rPr lang="en-US" sz="4400" b="1" dirty="0">
                <a:solidFill>
                  <a:schemeClr val="tx1"/>
                </a:solidFill>
              </a:rPr>
              <a:t>.</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28</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91496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CEPT - Rules  </a:t>
            </a:r>
            <a:r>
              <a:rPr lang="en-GB" sz="4000" b="1" dirty="0">
                <a:latin typeface="Comic Sans MS" pitchFamily="66" charset="0"/>
              </a:rPr>
              <a:t>  </a:t>
            </a:r>
          </a:p>
        </p:txBody>
      </p:sp>
      <p:sp>
        <p:nvSpPr>
          <p:cNvPr id="34818" name="Subtitle 2"/>
          <p:cNvSpPr>
            <a:spLocks noGrp="1"/>
          </p:cNvSpPr>
          <p:nvPr>
            <p:ph type="subTitle" idx="1"/>
          </p:nvPr>
        </p:nvSpPr>
        <p:spPr>
          <a:xfrm>
            <a:off x="571500" y="1285875"/>
            <a:ext cx="8358188" cy="4429125"/>
          </a:xfrm>
        </p:spPr>
        <p:txBody>
          <a:bodyPr/>
          <a:lstStyle/>
          <a:p>
            <a:pPr algn="l" eaLnBrk="1" hangingPunct="1"/>
            <a:endParaRPr lang="en-US" sz="4400" b="1" dirty="0">
              <a:solidFill>
                <a:schemeClr val="tx1"/>
              </a:solidFill>
            </a:endParaRPr>
          </a:p>
          <a:p>
            <a:pPr algn="l" eaLnBrk="1" hangingPunct="1"/>
            <a:r>
              <a:rPr lang="en-US" sz="4400" b="1" dirty="0">
                <a:solidFill>
                  <a:schemeClr val="tx1"/>
                </a:solidFill>
              </a:rPr>
              <a:t>When operating under a CEPT arrangement, amateurs </a:t>
            </a:r>
            <a:r>
              <a:rPr lang="en-US" sz="4400" b="1" dirty="0">
                <a:solidFill>
                  <a:srgbClr val="FF0000"/>
                </a:solidFill>
              </a:rPr>
              <a:t>must</a:t>
            </a:r>
            <a:r>
              <a:rPr lang="en-US" sz="4400" b="1" dirty="0">
                <a:solidFill>
                  <a:schemeClr val="tx1"/>
                </a:solidFill>
              </a:rPr>
              <a:t> abide by the </a:t>
            </a:r>
            <a:r>
              <a:rPr lang="en-US" sz="4400" b="1" dirty="0">
                <a:solidFill>
                  <a:srgbClr val="FF0000"/>
                </a:solidFill>
              </a:rPr>
              <a:t>local</a:t>
            </a:r>
            <a:r>
              <a:rPr lang="en-US" sz="4400" b="1" dirty="0">
                <a:solidFill>
                  <a:schemeClr val="tx1"/>
                </a:solidFill>
              </a:rPr>
              <a:t> </a:t>
            </a:r>
            <a:r>
              <a:rPr lang="en-US" sz="4400" b="1" dirty="0" err="1">
                <a:solidFill>
                  <a:schemeClr val="tx1"/>
                </a:solidFill>
              </a:rPr>
              <a:t>licence</a:t>
            </a:r>
            <a:r>
              <a:rPr lang="en-US" sz="4400" b="1" dirty="0">
                <a:solidFill>
                  <a:schemeClr val="tx1"/>
                </a:solidFill>
              </a:rPr>
              <a:t> regulations.</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1874B-6C2F-479B-AEF9-DEFF31B63825}" type="slidenum">
              <a:rPr lang="en-GB"/>
              <a:pPr fontAlgn="base">
                <a:spcBef>
                  <a:spcPct val="0"/>
                </a:spcBef>
                <a:spcAft>
                  <a:spcPct val="0"/>
                </a:spcAft>
                <a:defRPr/>
              </a:pPr>
              <a:t>29</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1F1</a:t>
            </a:r>
          </a:p>
        </p:txBody>
      </p:sp>
    </p:spTree>
    <p:extLst>
      <p:ext uri="{BB962C8B-B14F-4D97-AF65-F5344CB8AC3E}">
        <p14:creationId xmlns:p14="http://schemas.microsoft.com/office/powerpoint/2010/main" val="363220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Privileges</a:t>
            </a:r>
          </a:p>
        </p:txBody>
      </p:sp>
      <p:sp>
        <p:nvSpPr>
          <p:cNvPr id="14339" name="Subtitle 2"/>
          <p:cNvSpPr>
            <a:spLocks noGrp="1"/>
          </p:cNvSpPr>
          <p:nvPr>
            <p:ph type="subTitle" idx="1"/>
          </p:nvPr>
        </p:nvSpPr>
        <p:spPr>
          <a:xfrm>
            <a:off x="683568" y="1571625"/>
            <a:ext cx="7704856" cy="4143375"/>
          </a:xfrm>
        </p:spPr>
        <p:txBody>
          <a:bodyPr/>
          <a:lstStyle/>
          <a:p>
            <a:pPr algn="l" eaLnBrk="1" hangingPunct="1">
              <a:lnSpc>
                <a:spcPct val="90000"/>
              </a:lnSpc>
            </a:pPr>
            <a:r>
              <a:rPr lang="en-GB" sz="3600" b="1" dirty="0">
                <a:solidFill>
                  <a:srgbClr val="0070C0"/>
                </a:solidFill>
              </a:rPr>
              <a:t>Full licensees have various privileges which are not available to Foundation and Intermediate licensees.</a:t>
            </a:r>
          </a:p>
          <a:p>
            <a:pPr algn="l" eaLnBrk="1" hangingPunct="1">
              <a:lnSpc>
                <a:spcPct val="90000"/>
              </a:lnSpc>
            </a:pPr>
            <a:r>
              <a:rPr lang="en-US" sz="3700" b="1" dirty="0">
                <a:solidFill>
                  <a:srgbClr val="0070C0"/>
                </a:solidFill>
              </a:rPr>
              <a:t>e.g. Foundation/Intermediate licensees are not permitted</a:t>
            </a:r>
            <a:r>
              <a:rPr lang="en-US" sz="4000" b="1" dirty="0">
                <a:solidFill>
                  <a:srgbClr val="0070C0"/>
                </a:solidFill>
              </a:rPr>
              <a:t> use some frequencies such as the 5MHz band. </a:t>
            </a:r>
            <a:r>
              <a:rPr lang="en-US" sz="3700" b="1" dirty="0">
                <a:solidFill>
                  <a:srgbClr val="00B0F0"/>
                </a:solidFill>
              </a:rPr>
              <a:t>	</a:t>
            </a:r>
            <a:endParaRPr lang="en-GB" sz="3700" b="1" dirty="0">
              <a:solidFill>
                <a:srgbClr val="00B0F0"/>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08B8-A5E0-43DC-9638-8AE8D1AA355D}" type="slidenum">
              <a:rPr lang="en-GB"/>
              <a:pPr fontAlgn="base">
                <a:spcBef>
                  <a:spcPct val="0"/>
                </a:spcBef>
                <a:spcAft>
                  <a:spcPct val="0"/>
                </a:spcAft>
                <a:defRPr/>
              </a:pPr>
              <a:t>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 1A3</a:t>
            </a:r>
          </a:p>
        </p:txBody>
      </p:sp>
    </p:spTree>
    <p:extLst>
      <p:ext uri="{BB962C8B-B14F-4D97-AF65-F5344CB8AC3E}">
        <p14:creationId xmlns:p14="http://schemas.microsoft.com/office/powerpoint/2010/main" val="14494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- 1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600" b="1" dirty="0">
                <a:solidFill>
                  <a:schemeClr val="tx1"/>
                </a:solidFill>
              </a:rPr>
              <a:t>Messages (e.g. conversations) can </a:t>
            </a:r>
            <a:r>
              <a:rPr lang="en-GB" sz="3600" b="1" u="sng" dirty="0">
                <a:solidFill>
                  <a:schemeClr val="tx1"/>
                </a:solidFill>
              </a:rPr>
              <a:t>ONLY</a:t>
            </a:r>
            <a:r>
              <a:rPr lang="en-GB" sz="3600" b="1" dirty="0">
                <a:solidFill>
                  <a:schemeClr val="tx1"/>
                </a:solidFill>
              </a:rPr>
              <a:t> be sent to other radio amateurs or to the stations of other amateurs.</a:t>
            </a: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Licence 11(1)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- 2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In an </a:t>
            </a:r>
            <a:r>
              <a:rPr lang="en-GB" sz="3400" b="1" dirty="0">
                <a:solidFill>
                  <a:srgbClr val="FF0000"/>
                </a:solidFill>
              </a:rPr>
              <a:t>international </a:t>
            </a:r>
            <a:r>
              <a:rPr lang="en-GB" sz="3400" b="1" dirty="0">
                <a:solidFill>
                  <a:schemeClr val="tx1"/>
                </a:solidFill>
              </a:rPr>
              <a:t>disaster:</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 - messages may be passed, internationally,</a:t>
            </a:r>
            <a:br>
              <a:rPr lang="en-GB" sz="3400" b="1" dirty="0">
                <a:solidFill>
                  <a:schemeClr val="tx1"/>
                </a:solidFill>
              </a:rPr>
            </a:br>
            <a:r>
              <a:rPr lang="en-GB" sz="3400" b="1" dirty="0">
                <a:solidFill>
                  <a:schemeClr val="tx1"/>
                </a:solidFill>
              </a:rPr>
              <a:t>   on behalf of </a:t>
            </a:r>
            <a:r>
              <a:rPr lang="en-GB" sz="3400" b="1" dirty="0">
                <a:solidFill>
                  <a:srgbClr val="FF0000"/>
                </a:solidFill>
              </a:rPr>
              <a:t>non-licensed </a:t>
            </a:r>
            <a:r>
              <a:rPr lang="en-GB" sz="3400" b="1" dirty="0">
                <a:solidFill>
                  <a:schemeClr val="tx1"/>
                </a:solidFill>
              </a:rPr>
              <a:t>persons</a:t>
            </a:r>
          </a:p>
          <a:p>
            <a:pPr algn="l" eaLnBrk="1" hangingPunct="1">
              <a:defRPr/>
            </a:pPr>
            <a:br>
              <a:rPr lang="en-GB" sz="3400" b="1" dirty="0">
                <a:solidFill>
                  <a:schemeClr val="tx1"/>
                </a:solidFill>
              </a:rPr>
            </a:br>
            <a:r>
              <a:rPr lang="en-GB" sz="3400" b="1" dirty="0">
                <a:solidFill>
                  <a:schemeClr val="tx1"/>
                </a:solidFill>
              </a:rPr>
              <a:t> - non-amateur stations may be heard on</a:t>
            </a:r>
            <a:br>
              <a:rPr lang="en-GB" sz="3400" b="1" dirty="0">
                <a:solidFill>
                  <a:schemeClr val="tx1"/>
                </a:solidFill>
              </a:rPr>
            </a:br>
            <a:r>
              <a:rPr lang="en-GB" sz="3400" b="1" dirty="0">
                <a:solidFill>
                  <a:schemeClr val="tx1"/>
                </a:solidFill>
              </a:rPr>
              <a:t>   amateur frequencies</a:t>
            </a: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extLst>
      <p:ext uri="{BB962C8B-B14F-4D97-AF65-F5344CB8AC3E}">
        <p14:creationId xmlns:p14="http://schemas.microsoft.com/office/powerpoint/2010/main" val="3446446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Messages - 3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600" b="1" dirty="0">
                <a:solidFill>
                  <a:schemeClr val="tx1"/>
                </a:solidFill>
              </a:rPr>
              <a:t>Conversations can be established between three or more stations as long as contact is confirmed (i.e. callsign exchange) with at least one member of the group. Such groups are  </a:t>
            </a:r>
            <a:r>
              <a:rPr lang="en-GB" sz="3600" b="1" dirty="0" err="1">
                <a:solidFill>
                  <a:schemeClr val="tx1"/>
                </a:solidFill>
              </a:rPr>
              <a:t>are</a:t>
            </a:r>
            <a:r>
              <a:rPr lang="en-GB" sz="3600" b="1" dirty="0">
                <a:solidFill>
                  <a:schemeClr val="tx1"/>
                </a:solidFill>
              </a:rPr>
              <a:t> known as “networks” or “nets”.</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32</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Tree>
    <p:extLst>
      <p:ext uri="{BB962C8B-B14F-4D97-AF65-F5344CB8AC3E}">
        <p14:creationId xmlns:p14="http://schemas.microsoft.com/office/powerpoint/2010/main" val="3875938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043E-AC82-4811-8F94-195D46257B5E}"/>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Messages - 4 </a:t>
            </a:r>
          </a:p>
        </p:txBody>
      </p:sp>
      <p:sp>
        <p:nvSpPr>
          <p:cNvPr id="11267" name="Subtitle 2">
            <a:extLst>
              <a:ext uri="{FF2B5EF4-FFF2-40B4-BE49-F238E27FC236}">
                <a16:creationId xmlns:a16="http://schemas.microsoft.com/office/drawing/2014/main" id="{41448BF1-146C-0BC6-80E5-3B10B8777593}"/>
              </a:ext>
            </a:extLst>
          </p:cNvPr>
          <p:cNvSpPr>
            <a:spLocks noGrp="1"/>
          </p:cNvSpPr>
          <p:nvPr>
            <p:ph type="subTitle" idx="1"/>
          </p:nvPr>
        </p:nvSpPr>
        <p:spPr bwMode="auto">
          <a:xfrm>
            <a:off x="571500" y="1071563"/>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endParaRPr lang="en-GB" b="1" dirty="0">
              <a:solidFill>
                <a:schemeClr val="tx1"/>
              </a:solidFill>
            </a:endParaRPr>
          </a:p>
        </p:txBody>
      </p:sp>
      <p:sp>
        <p:nvSpPr>
          <p:cNvPr id="39942" name="Slide Number Placeholder 5">
            <a:extLst>
              <a:ext uri="{FF2B5EF4-FFF2-40B4-BE49-F238E27FC236}">
                <a16:creationId xmlns:a16="http://schemas.microsoft.com/office/drawing/2014/main" id="{7A1BD1BB-BF9A-0E87-1F4D-022F2239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BA569C-6E05-4E64-AFA5-1C5EE81BDD31}" type="slidenum">
              <a:rPr kumimoji="0" lang="en-GB" altLang="en-US" sz="1200">
                <a:solidFill>
                  <a:srgbClr val="000000"/>
                </a:solidFill>
              </a:rPr>
              <a:pPr>
                <a:spcBef>
                  <a:spcPct val="0"/>
                </a:spcBef>
                <a:buClrTx/>
                <a:buSzTx/>
                <a:buFontTx/>
                <a:buNone/>
              </a:pPr>
              <a:t>33</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79AACEEA-514B-9167-5F13-823F515F8065}"/>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
        <p:nvSpPr>
          <p:cNvPr id="8" name="TextBox 7">
            <a:extLst>
              <a:ext uri="{FF2B5EF4-FFF2-40B4-BE49-F238E27FC236}">
                <a16:creationId xmlns:a16="http://schemas.microsoft.com/office/drawing/2014/main" id="{A59B066C-632A-8C75-5F22-1CE2748D1A42}"/>
              </a:ext>
            </a:extLst>
          </p:cNvPr>
          <p:cNvSpPr txBox="1">
            <a:spLocks noChangeArrowheads="1"/>
          </p:cNvSpPr>
          <p:nvPr/>
        </p:nvSpPr>
        <p:spPr bwMode="auto">
          <a:xfrm>
            <a:off x="642938" y="1285875"/>
            <a:ext cx="800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dirty="0">
                <a:solidFill>
                  <a:schemeClr val="tx1"/>
                </a:solidFill>
                <a:latin typeface="Arial" panose="020B0604020202020204" pitchFamily="34" charset="0"/>
              </a:rPr>
              <a:t>UK amateurs may receive amateur signals on non-UK frequencies but must reply on UK frequencies.</a:t>
            </a:r>
          </a:p>
          <a:p>
            <a:pPr eaLnBrk="1" hangingPunct="1">
              <a:spcBef>
                <a:spcPct val="0"/>
              </a:spcBef>
              <a:buClrTx/>
              <a:buSzTx/>
              <a:buFontTx/>
              <a:buNone/>
            </a:pPr>
            <a:endParaRPr kumimoji="0" lang="en-GB" altLang="en-US" sz="3600" b="1" dirty="0">
              <a:solidFill>
                <a:schemeClr val="tx1"/>
              </a:solidFill>
              <a:latin typeface="Arial" panose="020B0604020202020204" pitchFamily="34" charset="0"/>
            </a:endParaRPr>
          </a:p>
          <a:p>
            <a:pPr eaLnBrk="1" hangingPunct="1">
              <a:spcBef>
                <a:spcPct val="0"/>
              </a:spcBef>
              <a:buClrTx/>
              <a:buSzTx/>
              <a:buFontTx/>
              <a:buNone/>
            </a:pPr>
            <a:r>
              <a:rPr kumimoji="0" lang="en-GB" altLang="en-US" sz="3600" b="1" dirty="0">
                <a:solidFill>
                  <a:schemeClr val="tx1"/>
                </a:solidFill>
                <a:latin typeface="Arial" panose="020B0604020202020204" pitchFamily="34" charset="0"/>
              </a:rPr>
              <a:t>For example, amateurs in the Americas are allocated frequencies between 7.0 and 7.3 MHz but the UK allocation is only 7.0 to 7.2 </a:t>
            </a:r>
            <a:r>
              <a:rPr kumimoji="0" lang="en-GB" altLang="en-US" sz="3600" b="1" dirty="0" err="1">
                <a:solidFill>
                  <a:schemeClr val="tx1"/>
                </a:solidFill>
                <a:latin typeface="Arial" panose="020B0604020202020204" pitchFamily="34" charset="0"/>
              </a:rPr>
              <a:t>MHz.</a:t>
            </a:r>
            <a:endParaRPr kumimoji="0" lang="en-GB" altLang="en-US" sz="1800" dirty="0">
              <a:solidFill>
                <a:schemeClr val="tx1"/>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043E-AC82-4811-8F94-195D46257B5E}"/>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Messages - 5 </a:t>
            </a:r>
          </a:p>
        </p:txBody>
      </p:sp>
      <p:sp>
        <p:nvSpPr>
          <p:cNvPr id="11267" name="Subtitle 2">
            <a:extLst>
              <a:ext uri="{FF2B5EF4-FFF2-40B4-BE49-F238E27FC236}">
                <a16:creationId xmlns:a16="http://schemas.microsoft.com/office/drawing/2014/main" id="{41448BF1-146C-0BC6-80E5-3B10B8777593}"/>
              </a:ext>
            </a:extLst>
          </p:cNvPr>
          <p:cNvSpPr>
            <a:spLocks noGrp="1"/>
          </p:cNvSpPr>
          <p:nvPr>
            <p:ph type="subTitle" idx="1"/>
          </p:nvPr>
        </p:nvSpPr>
        <p:spPr bwMode="auto">
          <a:xfrm>
            <a:off x="571500" y="1071563"/>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endParaRPr lang="en-GB" b="1" dirty="0">
              <a:solidFill>
                <a:schemeClr val="tx1"/>
              </a:solidFill>
            </a:endParaRPr>
          </a:p>
        </p:txBody>
      </p:sp>
      <p:sp>
        <p:nvSpPr>
          <p:cNvPr id="39942" name="Slide Number Placeholder 5">
            <a:extLst>
              <a:ext uri="{FF2B5EF4-FFF2-40B4-BE49-F238E27FC236}">
                <a16:creationId xmlns:a16="http://schemas.microsoft.com/office/drawing/2014/main" id="{7A1BD1BB-BF9A-0E87-1F4D-022F2239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BA569C-6E05-4E64-AFA5-1C5EE81BDD31}" type="slidenum">
              <a:rPr kumimoji="0" lang="en-GB" altLang="en-US" sz="1200">
                <a:solidFill>
                  <a:srgbClr val="000000"/>
                </a:solidFill>
              </a:rPr>
              <a:pPr>
                <a:spcBef>
                  <a:spcPct val="0"/>
                </a:spcBef>
                <a:buClrTx/>
                <a:buSzTx/>
                <a:buFontTx/>
                <a:buNone/>
              </a:pPr>
              <a:t>34</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79AACEEA-514B-9167-5F13-823F515F8065}"/>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
        <p:nvSpPr>
          <p:cNvPr id="8" name="TextBox 7">
            <a:extLst>
              <a:ext uri="{FF2B5EF4-FFF2-40B4-BE49-F238E27FC236}">
                <a16:creationId xmlns:a16="http://schemas.microsoft.com/office/drawing/2014/main" id="{A59B066C-632A-8C75-5F22-1CE2748D1A42}"/>
              </a:ext>
            </a:extLst>
          </p:cNvPr>
          <p:cNvSpPr txBox="1">
            <a:spLocks noChangeArrowheads="1"/>
          </p:cNvSpPr>
          <p:nvPr/>
        </p:nvSpPr>
        <p:spPr bwMode="auto">
          <a:xfrm>
            <a:off x="642938" y="1285875"/>
            <a:ext cx="8001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dirty="0">
                <a:solidFill>
                  <a:schemeClr val="tx1"/>
                </a:solidFill>
                <a:latin typeface="Arial" panose="020B0604020202020204" pitchFamily="34" charset="0"/>
              </a:rPr>
              <a:t>Amateurs may record transmissions from another amateur and then re-transmit them to the original amateur or any other specified amateur. However, if the recording includes any callsigns, the re-transmission must make the origin of the transmission </a:t>
            </a:r>
            <a:r>
              <a:rPr kumimoji="0" lang="en-GB" altLang="en-US" sz="3600" b="1" dirty="0">
                <a:solidFill>
                  <a:srgbClr val="FF0000"/>
                </a:solidFill>
                <a:latin typeface="Arial" panose="020B0604020202020204" pitchFamily="34" charset="0"/>
              </a:rPr>
              <a:t>very clear</a:t>
            </a:r>
            <a:r>
              <a:rPr kumimoji="0" lang="en-GB" altLang="en-US" sz="3600" b="1" dirty="0">
                <a:solidFill>
                  <a:schemeClr val="tx1"/>
                </a:solidFill>
                <a:latin typeface="Arial" panose="020B0604020202020204" pitchFamily="34" charset="0"/>
              </a:rPr>
              <a:t>. </a:t>
            </a:r>
            <a:endParaRPr kumimoji="0" lang="en-GB"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270953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043E-AC82-4811-8F94-195D46257B5E}"/>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Messages - 6 </a:t>
            </a:r>
          </a:p>
        </p:txBody>
      </p:sp>
      <p:sp>
        <p:nvSpPr>
          <p:cNvPr id="11267" name="Subtitle 2">
            <a:extLst>
              <a:ext uri="{FF2B5EF4-FFF2-40B4-BE49-F238E27FC236}">
                <a16:creationId xmlns:a16="http://schemas.microsoft.com/office/drawing/2014/main" id="{41448BF1-146C-0BC6-80E5-3B10B8777593}"/>
              </a:ext>
            </a:extLst>
          </p:cNvPr>
          <p:cNvSpPr>
            <a:spLocks noGrp="1"/>
          </p:cNvSpPr>
          <p:nvPr>
            <p:ph type="subTitle" idx="1"/>
          </p:nvPr>
        </p:nvSpPr>
        <p:spPr bwMode="auto">
          <a:xfrm>
            <a:off x="571500" y="1071563"/>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endParaRPr lang="en-GB" b="1" dirty="0">
              <a:solidFill>
                <a:schemeClr val="tx1"/>
              </a:solidFill>
            </a:endParaRPr>
          </a:p>
        </p:txBody>
      </p:sp>
      <p:sp>
        <p:nvSpPr>
          <p:cNvPr id="39942" name="Slide Number Placeholder 5">
            <a:extLst>
              <a:ext uri="{FF2B5EF4-FFF2-40B4-BE49-F238E27FC236}">
                <a16:creationId xmlns:a16="http://schemas.microsoft.com/office/drawing/2014/main" id="{7A1BD1BB-BF9A-0E87-1F4D-022F2239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BA569C-6E05-4E64-AFA5-1C5EE81BDD31}" type="slidenum">
              <a:rPr kumimoji="0" lang="en-GB" altLang="en-US" sz="1200">
                <a:solidFill>
                  <a:srgbClr val="000000"/>
                </a:solidFill>
              </a:rPr>
              <a:pPr>
                <a:spcBef>
                  <a:spcPct val="0"/>
                </a:spcBef>
                <a:buClrTx/>
                <a:buSzTx/>
                <a:buFontTx/>
                <a:buNone/>
              </a:pPr>
              <a:t>35</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79AACEEA-514B-9167-5F13-823F515F8065}"/>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1C1</a:t>
            </a:r>
          </a:p>
        </p:txBody>
      </p:sp>
      <p:sp>
        <p:nvSpPr>
          <p:cNvPr id="8" name="TextBox 7">
            <a:extLst>
              <a:ext uri="{FF2B5EF4-FFF2-40B4-BE49-F238E27FC236}">
                <a16:creationId xmlns:a16="http://schemas.microsoft.com/office/drawing/2014/main" id="{A59B066C-632A-8C75-5F22-1CE2748D1A42}"/>
              </a:ext>
            </a:extLst>
          </p:cNvPr>
          <p:cNvSpPr txBox="1">
            <a:spLocks noChangeArrowheads="1"/>
          </p:cNvSpPr>
          <p:nvPr/>
        </p:nvSpPr>
        <p:spPr bwMode="auto">
          <a:xfrm>
            <a:off x="642938" y="1285875"/>
            <a:ext cx="8001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dirty="0">
                <a:solidFill>
                  <a:schemeClr val="tx1"/>
                </a:solidFill>
                <a:latin typeface="Arial" panose="020B0604020202020204" pitchFamily="34" charset="0"/>
              </a:rPr>
              <a:t>People of all ages and backgrounds may be listening to amateur transmissions, therefore, it is important that messages do not cause offence. The Wireless Telegraphy act (1988) and the Communications Act (2003) apply.</a:t>
            </a:r>
            <a:endParaRPr kumimoji="0" lang="en-GB"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393732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043E-AC82-4811-8F94-195D46257B5E}"/>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Messages - 7 </a:t>
            </a:r>
          </a:p>
        </p:txBody>
      </p:sp>
      <p:sp>
        <p:nvSpPr>
          <p:cNvPr id="11267" name="Subtitle 2">
            <a:extLst>
              <a:ext uri="{FF2B5EF4-FFF2-40B4-BE49-F238E27FC236}">
                <a16:creationId xmlns:a16="http://schemas.microsoft.com/office/drawing/2014/main" id="{41448BF1-146C-0BC6-80E5-3B10B8777593}"/>
              </a:ext>
            </a:extLst>
          </p:cNvPr>
          <p:cNvSpPr>
            <a:spLocks noGrp="1"/>
          </p:cNvSpPr>
          <p:nvPr>
            <p:ph type="subTitle" idx="1"/>
          </p:nvPr>
        </p:nvSpPr>
        <p:spPr bwMode="auto">
          <a:xfrm>
            <a:off x="571500" y="1071563"/>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endParaRPr lang="en-GB" b="1" dirty="0">
              <a:solidFill>
                <a:schemeClr val="tx1"/>
              </a:solidFill>
            </a:endParaRPr>
          </a:p>
        </p:txBody>
      </p:sp>
      <p:sp>
        <p:nvSpPr>
          <p:cNvPr id="39942" name="Slide Number Placeholder 5">
            <a:extLst>
              <a:ext uri="{FF2B5EF4-FFF2-40B4-BE49-F238E27FC236}">
                <a16:creationId xmlns:a16="http://schemas.microsoft.com/office/drawing/2014/main" id="{7A1BD1BB-BF9A-0E87-1F4D-022F2239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BA569C-6E05-4E64-AFA5-1C5EE81BDD31}" type="slidenum">
              <a:rPr kumimoji="0" lang="en-GB" altLang="en-US" sz="1200">
                <a:solidFill>
                  <a:srgbClr val="000000"/>
                </a:solidFill>
              </a:rPr>
              <a:pPr>
                <a:spcBef>
                  <a:spcPct val="0"/>
                </a:spcBef>
                <a:buClrTx/>
                <a:buSzTx/>
                <a:buFontTx/>
                <a:buNone/>
              </a:pPr>
              <a:t>36</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79AACEEA-514B-9167-5F13-823F515F8065}"/>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1A1   1C2</a:t>
            </a:r>
          </a:p>
        </p:txBody>
      </p:sp>
      <p:sp>
        <p:nvSpPr>
          <p:cNvPr id="8" name="TextBox 7">
            <a:extLst>
              <a:ext uri="{FF2B5EF4-FFF2-40B4-BE49-F238E27FC236}">
                <a16:creationId xmlns:a16="http://schemas.microsoft.com/office/drawing/2014/main" id="{A59B066C-632A-8C75-5F22-1CE2748D1A42}"/>
              </a:ext>
            </a:extLst>
          </p:cNvPr>
          <p:cNvSpPr txBox="1">
            <a:spLocks noChangeArrowheads="1"/>
          </p:cNvSpPr>
          <p:nvPr/>
        </p:nvSpPr>
        <p:spPr bwMode="auto">
          <a:xfrm>
            <a:off x="642938" y="1285875"/>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a:solidFill>
                  <a:schemeClr val="tx1"/>
                </a:solidFill>
                <a:latin typeface="Arial" panose="020B0604020202020204" pitchFamily="34" charset="0"/>
              </a:rPr>
              <a:t>No business use</a:t>
            </a:r>
          </a:p>
          <a:p>
            <a:pPr eaLnBrk="1" hangingPunct="1">
              <a:spcBef>
                <a:spcPct val="0"/>
              </a:spcBef>
              <a:buClrTx/>
              <a:buSzTx/>
              <a:buFontTx/>
              <a:buNone/>
            </a:pPr>
            <a:r>
              <a:rPr kumimoji="0" lang="en-GB" altLang="en-US" sz="1800" b="1">
                <a:solidFill>
                  <a:schemeClr val="tx1"/>
                </a:solidFill>
                <a:latin typeface="Arial" panose="020B0604020202020204" pitchFamily="34" charset="0"/>
              </a:rPr>
              <a:t>  </a:t>
            </a:r>
            <a:endParaRPr kumimoji="0" lang="en-GB" altLang="en-US" sz="1800">
              <a:solidFill>
                <a:schemeClr val="tx1"/>
              </a:solidFill>
              <a:latin typeface="Arial" panose="020B0604020202020204" pitchFamily="34" charset="0"/>
            </a:endParaRPr>
          </a:p>
        </p:txBody>
      </p:sp>
      <p:sp>
        <p:nvSpPr>
          <p:cNvPr id="9" name="TextBox 8">
            <a:extLst>
              <a:ext uri="{FF2B5EF4-FFF2-40B4-BE49-F238E27FC236}">
                <a16:creationId xmlns:a16="http://schemas.microsoft.com/office/drawing/2014/main" id="{DE66C1A9-3EB0-DE53-9013-D72C28FD073F}"/>
              </a:ext>
            </a:extLst>
          </p:cNvPr>
          <p:cNvSpPr txBox="1">
            <a:spLocks noChangeArrowheads="1"/>
          </p:cNvSpPr>
          <p:nvPr/>
        </p:nvSpPr>
        <p:spPr bwMode="auto">
          <a:xfrm>
            <a:off x="642938" y="1928813"/>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a:solidFill>
                  <a:schemeClr val="tx1"/>
                </a:solidFill>
                <a:latin typeface="Arial" panose="020B0604020202020204" pitchFamily="34" charset="0"/>
              </a:rPr>
              <a:t>No advertising</a:t>
            </a:r>
          </a:p>
          <a:p>
            <a:pPr eaLnBrk="1" hangingPunct="1">
              <a:spcBef>
                <a:spcPct val="0"/>
              </a:spcBef>
              <a:buClrTx/>
              <a:buSzTx/>
              <a:buFontTx/>
              <a:buNone/>
            </a:pPr>
            <a:r>
              <a:rPr kumimoji="0" lang="en-GB" altLang="en-US" sz="1800" b="1">
                <a:solidFill>
                  <a:schemeClr val="tx1"/>
                </a:solidFill>
                <a:latin typeface="Arial" panose="020B0604020202020204" pitchFamily="34" charset="0"/>
              </a:rPr>
              <a:t> </a:t>
            </a:r>
            <a:endParaRPr kumimoji="0" lang="en-GB" altLang="en-US" sz="180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64C64497-143B-C81D-4693-5EE79993DD4C}"/>
              </a:ext>
            </a:extLst>
          </p:cNvPr>
          <p:cNvSpPr txBox="1">
            <a:spLocks noChangeArrowheads="1"/>
          </p:cNvSpPr>
          <p:nvPr/>
        </p:nvSpPr>
        <p:spPr bwMode="auto">
          <a:xfrm>
            <a:off x="642938" y="2714625"/>
            <a:ext cx="7358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a:solidFill>
                  <a:schemeClr val="tx1"/>
                </a:solidFill>
                <a:latin typeface="Arial" panose="020B0604020202020204" pitchFamily="34" charset="0"/>
              </a:rPr>
              <a:t>Messages on behalf of “User</a:t>
            </a:r>
            <a:br>
              <a:rPr kumimoji="0" lang="en-GB" altLang="en-US" sz="3600" b="1">
                <a:solidFill>
                  <a:schemeClr val="tx1"/>
                </a:solidFill>
                <a:latin typeface="Arial" panose="020B0604020202020204" pitchFamily="34" charset="0"/>
              </a:rPr>
            </a:br>
            <a:r>
              <a:rPr kumimoji="0" lang="en-GB" altLang="en-US" sz="3600" b="1">
                <a:solidFill>
                  <a:schemeClr val="tx1"/>
                </a:solidFill>
                <a:latin typeface="Arial" panose="020B0604020202020204" pitchFamily="34" charset="0"/>
              </a:rPr>
              <a:t>Services” are OK eg Red Cross</a:t>
            </a:r>
          </a:p>
          <a:p>
            <a:pPr eaLnBrk="1" hangingPunct="1">
              <a:spcBef>
                <a:spcPct val="0"/>
              </a:spcBef>
              <a:buClrTx/>
              <a:buSzTx/>
              <a:buFontTx/>
              <a:buNone/>
            </a:pPr>
            <a:endParaRPr kumimoji="0" lang="en-GB" altLang="en-US" sz="1800" b="1">
              <a:solidFill>
                <a:schemeClr val="tx1"/>
              </a:solidFill>
              <a:latin typeface="Arial" panose="020B0604020202020204" pitchFamily="34" charset="0"/>
            </a:endParaRPr>
          </a:p>
        </p:txBody>
      </p:sp>
      <p:sp>
        <p:nvSpPr>
          <p:cNvPr id="11" name="TextBox 10">
            <a:extLst>
              <a:ext uri="{FF2B5EF4-FFF2-40B4-BE49-F238E27FC236}">
                <a16:creationId xmlns:a16="http://schemas.microsoft.com/office/drawing/2014/main" id="{8868125B-68FC-FF4B-58C4-6827C24D8ACE}"/>
              </a:ext>
            </a:extLst>
          </p:cNvPr>
          <p:cNvSpPr txBox="1">
            <a:spLocks noChangeArrowheads="1"/>
          </p:cNvSpPr>
          <p:nvPr/>
        </p:nvSpPr>
        <p:spPr bwMode="auto">
          <a:xfrm>
            <a:off x="714374" y="4071938"/>
            <a:ext cx="800099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3600" b="1" dirty="0">
                <a:solidFill>
                  <a:schemeClr val="tx1"/>
                </a:solidFill>
                <a:latin typeface="Arial" panose="020B0604020202020204" pitchFamily="34" charset="0"/>
              </a:rPr>
              <a:t>People from User Services may</a:t>
            </a:r>
            <a:br>
              <a:rPr kumimoji="0" lang="en-GB" altLang="en-US" sz="3600" b="1" dirty="0">
                <a:solidFill>
                  <a:schemeClr val="tx1"/>
                </a:solidFill>
                <a:latin typeface="Arial" panose="020B0604020202020204" pitchFamily="34" charset="0"/>
              </a:rPr>
            </a:br>
            <a:r>
              <a:rPr kumimoji="0" lang="en-GB" altLang="en-US" sz="3600" b="1" dirty="0">
                <a:solidFill>
                  <a:schemeClr val="tx1"/>
                </a:solidFill>
                <a:latin typeface="Arial" panose="020B0604020202020204" pitchFamily="34" charset="0"/>
              </a:rPr>
              <a:t>even operate the equipment</a:t>
            </a:r>
            <a:br>
              <a:rPr kumimoji="0" lang="en-GB" altLang="en-US" sz="3600" b="1" dirty="0">
                <a:solidFill>
                  <a:schemeClr val="tx1"/>
                </a:solidFill>
                <a:latin typeface="Arial" panose="020B0604020202020204" pitchFamily="34" charset="0"/>
              </a:rPr>
            </a:br>
            <a:r>
              <a:rPr kumimoji="0" lang="en-GB" altLang="en-US" sz="3600" b="1" dirty="0">
                <a:solidFill>
                  <a:schemeClr val="tx1"/>
                </a:solidFill>
                <a:latin typeface="Arial" panose="020B0604020202020204" pitchFamily="34" charset="0"/>
              </a:rPr>
              <a:t>       -  e.g. press the transmit switch</a:t>
            </a:r>
          </a:p>
          <a:p>
            <a:pPr eaLnBrk="1" hangingPunct="1">
              <a:spcBef>
                <a:spcPct val="0"/>
              </a:spcBef>
              <a:buClrTx/>
              <a:buSzTx/>
              <a:buFontTx/>
              <a:buNone/>
            </a:pPr>
            <a:endParaRPr kumimoji="0" lang="en-GB" altLang="en-US" sz="3600" dirty="0">
              <a:solidFill>
                <a:schemeClr val="tx1"/>
              </a:solidFill>
              <a:latin typeface="Arial" panose="020B0604020202020204" pitchFamily="34" charset="0"/>
            </a:endParaRPr>
          </a:p>
        </p:txBody>
      </p:sp>
    </p:spTree>
    <p:extLst>
      <p:ext uri="{BB962C8B-B14F-4D97-AF65-F5344CB8AC3E}">
        <p14:creationId xmlns:p14="http://schemas.microsoft.com/office/powerpoint/2010/main" val="281082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Codes &amp; Encryption - 1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400" b="1" u="sng" dirty="0">
                <a:solidFill>
                  <a:schemeClr val="tx1"/>
                </a:solidFill>
              </a:rPr>
              <a:t>Secret </a:t>
            </a:r>
            <a:r>
              <a:rPr lang="en-GB" sz="3400" b="1" dirty="0">
                <a:solidFill>
                  <a:schemeClr val="tx1"/>
                </a:solidFill>
              </a:rPr>
              <a:t>codes and encryption are </a:t>
            </a:r>
            <a:r>
              <a:rPr lang="en-GB" sz="3400" b="1" dirty="0">
                <a:solidFill>
                  <a:srgbClr val="FF0000"/>
                </a:solidFill>
              </a:rPr>
              <a:t>NOT</a:t>
            </a:r>
            <a:r>
              <a:rPr lang="en-GB" sz="3400" b="1" dirty="0">
                <a:solidFill>
                  <a:schemeClr val="tx1"/>
                </a:solidFill>
              </a:rPr>
              <a:t> permitted (encryption means deliberately obscuring the meaning of a message) </a:t>
            </a:r>
          </a:p>
          <a:p>
            <a:pPr algn="l" eaLnBrk="1" hangingPunct="1">
              <a:defRPr/>
            </a:pPr>
            <a:endParaRPr lang="en-GB" sz="3400" b="1" dirty="0">
              <a:solidFill>
                <a:schemeClr val="tx1"/>
              </a:solidFill>
            </a:endParaRPr>
          </a:p>
          <a:p>
            <a:pPr algn="l" eaLnBrk="1" hangingPunct="1">
              <a:defRPr/>
            </a:pPr>
            <a:r>
              <a:rPr lang="en-GB" sz="3400" b="1" dirty="0">
                <a:solidFill>
                  <a:schemeClr val="accent5"/>
                </a:solidFill>
              </a:rPr>
              <a:t>Non</a:t>
            </a:r>
            <a:r>
              <a:rPr lang="en-GB" sz="3400" b="1" dirty="0">
                <a:solidFill>
                  <a:schemeClr val="tx1"/>
                </a:solidFill>
              </a:rPr>
              <a:t>-secret codes, e.g. Morse code, are ok</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Q codes are often used in amateur radio</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37</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chemeClr val="tx2"/>
                </a:solidFill>
                <a:latin typeface="Comic Sans MS" pitchFamily="66" charset="0"/>
              </a:rPr>
              <a:t>Codes &amp; Encryption - 2                </a:t>
            </a:r>
            <a:r>
              <a:rPr lang="en-GB" sz="4000" b="1" dirty="0">
                <a:latin typeface="Comic Sans MS" pitchFamily="66" charset="0"/>
              </a:rPr>
              <a:t>  </a:t>
            </a: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400" b="1" dirty="0">
                <a:solidFill>
                  <a:schemeClr val="tx1"/>
                </a:solidFill>
              </a:rPr>
              <a:t>Encryption may be allowed when a User Service such as paramedics require it to maintain personal confidentiality.</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If a message is intended for reception overseas then no encryption is allowed.</a:t>
            </a:r>
          </a:p>
          <a:p>
            <a:pPr algn="l" eaLnBrk="1" hangingPunct="1">
              <a:defRPr/>
            </a:pPr>
            <a:endParaRPr lang="en-GB" sz="3400" b="1" dirty="0">
              <a:solidFill>
                <a:schemeClr val="tx1"/>
              </a:solidFill>
            </a:endParaRPr>
          </a:p>
          <a:p>
            <a:pPr algn="l" eaLnBrk="1" hangingPunct="1">
              <a:defRPr/>
            </a:pPr>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38</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1C2</a:t>
            </a:r>
          </a:p>
        </p:txBody>
      </p:sp>
    </p:spTree>
    <p:extLst>
      <p:ext uri="{BB962C8B-B14F-4D97-AF65-F5344CB8AC3E}">
        <p14:creationId xmlns:p14="http://schemas.microsoft.com/office/powerpoint/2010/main" val="3078229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Operators</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GB" sz="4000" b="1" dirty="0">
                <a:solidFill>
                  <a:schemeClr val="tx1"/>
                </a:solidFill>
              </a:rPr>
              <a:t>The only persons allowed to </a:t>
            </a:r>
            <a:r>
              <a:rPr lang="en-GB" sz="4000" b="1" dirty="0">
                <a:solidFill>
                  <a:srgbClr val="FF0000"/>
                </a:solidFill>
              </a:rPr>
              <a:t>operate</a:t>
            </a:r>
            <a:r>
              <a:rPr lang="en-GB" sz="4000" b="1" dirty="0">
                <a:solidFill>
                  <a:schemeClr val="tx1"/>
                </a:solidFill>
              </a:rPr>
              <a:t> your Radio Equipment and </a:t>
            </a:r>
            <a:r>
              <a:rPr lang="en-GB" sz="4000" b="1" u="sng" dirty="0">
                <a:solidFill>
                  <a:srgbClr val="FF0000"/>
                </a:solidFill>
              </a:rPr>
              <a:t>callsign</a:t>
            </a:r>
            <a:r>
              <a:rPr lang="en-GB" sz="4000" b="1" dirty="0">
                <a:solidFill>
                  <a:srgbClr val="FF0000"/>
                </a:solidFill>
              </a:rPr>
              <a:t> </a:t>
            </a:r>
            <a:r>
              <a:rPr lang="en-GB" sz="4000" b="1" dirty="0">
                <a:solidFill>
                  <a:schemeClr val="tx1"/>
                </a:solidFill>
              </a:rPr>
              <a:t>are:</a:t>
            </a:r>
          </a:p>
          <a:p>
            <a:pPr algn="l" eaLnBrk="1" hangingPunct="1">
              <a:defRPr/>
            </a:pPr>
            <a:r>
              <a:rPr lang="en-GB" sz="4000" b="1" dirty="0">
                <a:solidFill>
                  <a:schemeClr val="tx1"/>
                </a:solidFill>
              </a:rPr>
              <a:t> - You.</a:t>
            </a:r>
          </a:p>
          <a:p>
            <a:pPr algn="l" eaLnBrk="1" hangingPunct="1">
              <a:defRPr/>
            </a:pPr>
            <a:r>
              <a:rPr lang="en-GB" sz="4000" b="1" dirty="0">
                <a:solidFill>
                  <a:schemeClr val="tx1"/>
                </a:solidFill>
              </a:rPr>
              <a:t> - another licensed (UK or non-UK) amateur </a:t>
            </a:r>
          </a:p>
          <a:p>
            <a:pPr algn="l" eaLnBrk="1" hangingPunct="1">
              <a:defRPr/>
            </a:pPr>
            <a:r>
              <a:rPr lang="en-GB" sz="4000" b="1" dirty="0">
                <a:solidFill>
                  <a:schemeClr val="tx1"/>
                </a:solidFill>
              </a:rPr>
              <a:t> - the holder of a Radio Amateur pass</a:t>
            </a:r>
            <a:br>
              <a:rPr lang="en-GB" sz="4000" b="1" dirty="0">
                <a:solidFill>
                  <a:schemeClr val="tx1"/>
                </a:solidFill>
              </a:rPr>
            </a:br>
            <a:r>
              <a:rPr lang="en-GB" sz="4000" b="1" dirty="0">
                <a:solidFill>
                  <a:schemeClr val="tx1"/>
                </a:solidFill>
              </a:rPr>
              <a:t>    certificate </a:t>
            </a:r>
            <a:endParaRPr lang="en-GB" sz="4000" b="1" dirty="0">
              <a:solidFill>
                <a:srgbClr val="FF0000"/>
              </a:solidFill>
            </a:endParaRPr>
          </a:p>
          <a:p>
            <a:pPr algn="l" eaLnBrk="1" hangingPunct="1">
              <a:defRPr/>
            </a:pPr>
            <a:r>
              <a:rPr lang="en-GB" sz="4000" b="1" dirty="0">
                <a:solidFill>
                  <a:srgbClr val="FF0000"/>
                </a:solidFill>
              </a:rPr>
              <a:t> -  </a:t>
            </a:r>
            <a:r>
              <a:rPr lang="en-GB" sz="4000" b="1" dirty="0">
                <a:solidFill>
                  <a:schemeClr val="tx1"/>
                </a:solidFill>
              </a:rPr>
              <a:t>a</a:t>
            </a:r>
            <a:r>
              <a:rPr lang="en-GB" sz="4000" b="1" dirty="0">
                <a:solidFill>
                  <a:srgbClr val="FF0000"/>
                </a:solidFill>
              </a:rPr>
              <a:t> </a:t>
            </a:r>
            <a:r>
              <a:rPr lang="en-GB" sz="4000" b="1" dirty="0">
                <a:solidFill>
                  <a:schemeClr val="tx1"/>
                </a:solidFill>
              </a:rPr>
              <a:t>student on a recognised training course</a:t>
            </a:r>
            <a:endParaRPr lang="en-GB" sz="4000" b="1" dirty="0">
              <a:solidFill>
                <a:srgbClr val="FF0000"/>
              </a:solidFill>
            </a:endParaRPr>
          </a:p>
          <a:p>
            <a:pPr algn="l" eaLnBrk="1" hangingPunct="1">
              <a:defRPr/>
            </a:pPr>
            <a:r>
              <a:rPr lang="en-GB" sz="4000" b="1" dirty="0">
                <a:solidFill>
                  <a:schemeClr val="tx1"/>
                </a:solidFill>
              </a:rPr>
              <a:t> </a:t>
            </a:r>
          </a:p>
          <a:p>
            <a:pPr algn="l" eaLnBrk="1" hangingPunct="1">
              <a:defRPr/>
            </a:pPr>
            <a:r>
              <a:rPr lang="en-GB" sz="4000" b="1" dirty="0">
                <a:solidFill>
                  <a:schemeClr val="tx1"/>
                </a:solidFill>
              </a:rPr>
              <a:t>All above (except you obviously) must operate under your </a:t>
            </a:r>
            <a:r>
              <a:rPr lang="en-GB" sz="4000" b="1" dirty="0">
                <a:solidFill>
                  <a:srgbClr val="FF0000"/>
                </a:solidFill>
              </a:rPr>
              <a:t>direct supervision</a:t>
            </a:r>
            <a:r>
              <a:rPr lang="en-GB" sz="4000" b="1" dirty="0">
                <a:solidFill>
                  <a:schemeClr val="tx1"/>
                </a:solidFill>
              </a:rPr>
              <a:t>.</a:t>
            </a:r>
            <a:endParaRPr lang="en-GB" sz="4000" b="1" dirty="0">
              <a:solidFill>
                <a:srgbClr val="FF0000"/>
              </a:solidFill>
            </a:endParaRP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39</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  1B2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00125"/>
          </a:xfrm>
        </p:spPr>
        <p:txBody>
          <a:bodyPr rtlCol="0">
            <a:normAutofit fontScale="90000"/>
          </a:bodyPr>
          <a:lstStyle/>
          <a:p>
            <a:pPr eaLnBrk="1" fontAlgn="auto" hangingPunct="1">
              <a:spcAft>
                <a:spcPts val="0"/>
              </a:spcAft>
              <a:defRPr/>
            </a:pPr>
            <a:br>
              <a:rPr lang="en-GB" sz="4000" b="1" dirty="0">
                <a:solidFill>
                  <a:schemeClr val="tx2"/>
                </a:solidFill>
                <a:latin typeface="Comic Sans MS" pitchFamily="66" charset="0"/>
              </a:rPr>
            </a:br>
            <a:r>
              <a:rPr lang="en-GB" sz="4000" b="1" dirty="0" err="1">
                <a:solidFill>
                  <a:schemeClr val="tx2"/>
                </a:solidFill>
                <a:latin typeface="Comic Sans MS" pitchFamily="66" charset="0"/>
              </a:rPr>
              <a:t>Callsign</a:t>
            </a:r>
            <a:r>
              <a:rPr lang="en-GB" sz="4000" b="1" dirty="0">
                <a:solidFill>
                  <a:schemeClr val="tx2"/>
                </a:solidFill>
                <a:latin typeface="Comic Sans MS" pitchFamily="66" charset="0"/>
              </a:rPr>
              <a:t> Formats</a:t>
            </a:r>
            <a:br>
              <a:rPr lang="en-GB" sz="4000" b="1" dirty="0">
                <a:solidFill>
                  <a:schemeClr val="tx2"/>
                </a:solidFill>
                <a:latin typeface="Comic Sans MS" pitchFamily="66" charset="0"/>
              </a:rPr>
            </a:br>
            <a:r>
              <a:rPr lang="en-GB" sz="4000" b="1" dirty="0">
                <a:solidFill>
                  <a:schemeClr val="tx2"/>
                </a:solidFill>
                <a:latin typeface="Comic Sans MS" pitchFamily="66" charset="0"/>
              </a:rPr>
              <a:t>(in England) </a:t>
            </a:r>
            <a:r>
              <a:rPr lang="en-GB" sz="4000" b="1" dirty="0">
                <a:latin typeface="Comic Sans MS" pitchFamily="66" charset="0"/>
              </a:rPr>
              <a:t>  </a:t>
            </a:r>
          </a:p>
        </p:txBody>
      </p:sp>
      <p:sp>
        <p:nvSpPr>
          <p:cNvPr id="14339" name="Subtitle 2"/>
          <p:cNvSpPr>
            <a:spLocks noGrp="1"/>
          </p:cNvSpPr>
          <p:nvPr>
            <p:ph type="subTitle" idx="1"/>
          </p:nvPr>
        </p:nvSpPr>
        <p:spPr>
          <a:xfrm>
            <a:off x="571500" y="1285875"/>
            <a:ext cx="8358188" cy="4857750"/>
          </a:xfrm>
        </p:spPr>
        <p:txBody>
          <a:bodyPr/>
          <a:lstStyle/>
          <a:p>
            <a:pPr algn="l" eaLnBrk="1" hangingPunct="1"/>
            <a:r>
              <a:rPr lang="en-GB" sz="3400" b="1" dirty="0">
                <a:solidFill>
                  <a:schemeClr val="tx1"/>
                </a:solidFill>
              </a:rPr>
              <a:t>	</a:t>
            </a:r>
            <a:r>
              <a:rPr lang="en-US" sz="3400" dirty="0">
                <a:solidFill>
                  <a:srgbClr val="898989"/>
                </a:solidFill>
              </a:rPr>
              <a:t>			</a:t>
            </a:r>
          </a:p>
          <a:p>
            <a:pPr algn="l" eaLnBrk="1" hangingPunct="1"/>
            <a:r>
              <a:rPr lang="en-US" sz="3400" b="1" i="1" dirty="0">
                <a:solidFill>
                  <a:srgbClr val="0000FF"/>
                </a:solidFill>
              </a:rPr>
              <a:t>Foundation	M3ABC    M6ABC   M7ABC</a:t>
            </a:r>
            <a:br>
              <a:rPr lang="en-US" sz="3400" b="1" i="1" dirty="0">
                <a:solidFill>
                  <a:schemeClr val="tx1"/>
                </a:solidFill>
              </a:rPr>
            </a:br>
            <a:endParaRPr lang="en-US" sz="3400" b="1" i="1" dirty="0">
              <a:solidFill>
                <a:schemeClr val="tx1"/>
              </a:solidFill>
            </a:endParaRPr>
          </a:p>
          <a:p>
            <a:pPr algn="l" eaLnBrk="1" hangingPunct="1"/>
            <a:r>
              <a:rPr lang="en-US" sz="3400" b="1" dirty="0">
                <a:solidFill>
                  <a:srgbClr val="660066"/>
                </a:solidFill>
              </a:rPr>
              <a:t>Intermediate	2E0ABC    2E1ABC  	</a:t>
            </a:r>
          </a:p>
          <a:p>
            <a:pPr algn="l" eaLnBrk="1" hangingPunct="1"/>
            <a:endParaRPr lang="en-US" sz="3400" b="1" dirty="0">
              <a:solidFill>
                <a:srgbClr val="660066"/>
              </a:solidFill>
            </a:endParaRPr>
          </a:p>
          <a:p>
            <a:pPr algn="l" eaLnBrk="1" hangingPunct="1"/>
            <a:r>
              <a:rPr lang="en-US" sz="3400" b="1" dirty="0">
                <a:solidFill>
                  <a:srgbClr val="FF0000"/>
                </a:solidFill>
              </a:rPr>
              <a:t>Full			M0ABC   M1ABC  M5ABC 				G0ABC, G1ABC to G8ABC	</a:t>
            </a:r>
            <a:endParaRPr lang="en-US" sz="3400" b="1" dirty="0">
              <a:solidFill>
                <a:schemeClr val="tx1"/>
              </a:solidFill>
            </a:endParaRPr>
          </a:p>
          <a:p>
            <a:pPr algn="l" eaLnBrk="1" hangingPunct="1"/>
            <a:r>
              <a:rPr lang="en-US" sz="3400" b="1" dirty="0">
                <a:solidFill>
                  <a:schemeClr val="tx1"/>
                </a:solidFill>
              </a:rPr>
              <a:t>Note:  The 0 above is a Zero (not the letter O)			</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79D9E-7726-4720-AC51-CC8065858560}" type="slidenum">
              <a:rPr lang="en-GB"/>
              <a:pPr fontAlgn="base">
                <a:spcBef>
                  <a:spcPct val="0"/>
                </a:spcBef>
                <a:spcAft>
                  <a:spcPct val="0"/>
                </a:spcAft>
                <a:defRPr/>
              </a:pPr>
              <a:t>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Disqualified Operators</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a:solidFill>
                  <a:schemeClr val="tx1"/>
                </a:solidFill>
              </a:rPr>
              <a:t>You must not let a disqualified person operate your station.</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There is no list of disqualified persons so all you can do is ask them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a:t>
            </a:r>
          </a:p>
        </p:txBody>
      </p:sp>
    </p:spTree>
    <p:extLst>
      <p:ext uri="{BB962C8B-B14F-4D97-AF65-F5344CB8AC3E}">
        <p14:creationId xmlns:p14="http://schemas.microsoft.com/office/powerpoint/2010/main" val="155277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Amateur Radio Certificate</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a:solidFill>
                  <a:schemeClr val="tx1"/>
                </a:solidFill>
              </a:rPr>
              <a:t>Examining bodies e.g. RSGB, can provide an Radio Amateur’s pass Certificate to anyone who has passed a Foundation, Intermediate or Full exam. This certificate can be used when applying for a UK transmitting licence.</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a:t>
            </a:r>
          </a:p>
        </p:txBody>
      </p:sp>
    </p:spTree>
    <p:extLst>
      <p:ext uri="{BB962C8B-B14F-4D97-AF65-F5344CB8AC3E}">
        <p14:creationId xmlns:p14="http://schemas.microsoft.com/office/powerpoint/2010/main" val="98757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Supervision - 1</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sz="4000" b="1" dirty="0">
                <a:solidFill>
                  <a:schemeClr val="tx1"/>
                </a:solidFill>
              </a:rPr>
              <a:t>Any UK licensed amateur (Foundation, Intermediate or Full) can supervise any other UK licensed amateur providing that the supervisor’s callsign is used and that the </a:t>
            </a:r>
            <a:r>
              <a:rPr lang="en-GB" sz="4000" b="1" dirty="0">
                <a:solidFill>
                  <a:srgbClr val="FF0000"/>
                </a:solidFill>
              </a:rPr>
              <a:t>supervisor is present </a:t>
            </a:r>
            <a:r>
              <a:rPr lang="en-GB" sz="4000" b="1" dirty="0">
                <a:solidFill>
                  <a:schemeClr val="tx1"/>
                </a:solidFill>
              </a:rPr>
              <a:t>to ensure that the regulations appropriate to the callsign are adhered to.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42</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Tree>
    <p:extLst>
      <p:ext uri="{BB962C8B-B14F-4D97-AF65-F5344CB8AC3E}">
        <p14:creationId xmlns:p14="http://schemas.microsoft.com/office/powerpoint/2010/main" val="261163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Supervision - 2</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sz="4000" b="1" dirty="0">
                <a:solidFill>
                  <a:schemeClr val="tx1"/>
                </a:solidFill>
              </a:rPr>
              <a:t>A Foundation licensee can operate a Full licensee’s station up to 400* Watts and on any amateur frequency by using the supervisor’s full callsign.  </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*on some bands, the maximum power is less than 400 watts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43</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Tree>
    <p:extLst>
      <p:ext uri="{BB962C8B-B14F-4D97-AF65-F5344CB8AC3E}">
        <p14:creationId xmlns:p14="http://schemas.microsoft.com/office/powerpoint/2010/main" val="609476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Supervision - 3</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a:solidFill>
                  <a:schemeClr val="tx1"/>
                </a:solidFill>
              </a:rPr>
              <a:t>A Full licensee can operate a Foundation licensee’s station and callsign but is limited to the Foundation regulations e.g. 10 Watts and </a:t>
            </a:r>
            <a:r>
              <a:rPr lang="en-GB" sz="4000" b="1" dirty="0">
                <a:solidFill>
                  <a:srgbClr val="FF0000"/>
                </a:solidFill>
              </a:rPr>
              <a:t>must be supervised by the Foundation licensee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44</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Tree>
    <p:extLst>
      <p:ext uri="{BB962C8B-B14F-4D97-AF65-F5344CB8AC3E}">
        <p14:creationId xmlns:p14="http://schemas.microsoft.com/office/powerpoint/2010/main" val="2695591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45D0C-65A6-541F-08E9-A856D4995FCA}"/>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Who can operate what? </a:t>
            </a:r>
          </a:p>
        </p:txBody>
      </p:sp>
      <p:sp>
        <p:nvSpPr>
          <p:cNvPr id="24579" name="Subtitle 2">
            <a:extLst>
              <a:ext uri="{FF2B5EF4-FFF2-40B4-BE49-F238E27FC236}">
                <a16:creationId xmlns:a16="http://schemas.microsoft.com/office/drawing/2014/main" id="{D617DB03-A167-0BFA-CFB2-F51F93E3B364}"/>
              </a:ext>
            </a:extLst>
          </p:cNvPr>
          <p:cNvSpPr>
            <a:spLocks noGrp="1"/>
          </p:cNvSpPr>
          <p:nvPr>
            <p:ph type="subTitle" idx="1"/>
          </p:nvPr>
        </p:nvSpPr>
        <p:spPr bwMode="auto">
          <a:xfrm>
            <a:off x="571500" y="1214438"/>
            <a:ext cx="8001000" cy="71437"/>
          </a:xfrm>
        </p:spPr>
        <p:txBody>
          <a:bodyPr wrap="square" lIns="91440" tIns="45720" rIns="91440" bIns="45720" numCol="1" anchor="t" anchorCtr="0" compatLnSpc="1">
            <a:prstTxWarp prst="textNoShape">
              <a:avLst/>
            </a:prstTxWarp>
            <a:normAutofit fontScale="25000" lnSpcReduction="20000"/>
          </a:bodyPr>
          <a:lstStyle/>
          <a:p>
            <a:pPr algn="l" eaLnBrk="1" hangingPunct="1">
              <a:defRPr/>
            </a:pPr>
            <a:r>
              <a:rPr lang="en-GB" sz="4000" b="1" dirty="0">
                <a:solidFill>
                  <a:schemeClr val="tx1"/>
                </a:solidFill>
              </a:rPr>
              <a:t> </a:t>
            </a:r>
          </a:p>
        </p:txBody>
      </p:sp>
      <p:sp>
        <p:nvSpPr>
          <p:cNvPr id="37894" name="Slide Number Placeholder 5">
            <a:extLst>
              <a:ext uri="{FF2B5EF4-FFF2-40B4-BE49-F238E27FC236}">
                <a16:creationId xmlns:a16="http://schemas.microsoft.com/office/drawing/2014/main" id="{98701970-C1D9-6A90-9BCB-4943166882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8A59004-77AC-4B4C-8C48-0026053A9759}" type="slidenum">
              <a:rPr kumimoji="0" lang="en-GB" altLang="en-US" sz="1200">
                <a:solidFill>
                  <a:srgbClr val="000000"/>
                </a:solidFill>
              </a:rPr>
              <a:pPr>
                <a:spcBef>
                  <a:spcPct val="0"/>
                </a:spcBef>
                <a:buClrTx/>
                <a:buSzTx/>
                <a:buFontTx/>
                <a:buNone/>
              </a:pPr>
              <a:t>45</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C92099A6-513C-CEFA-3424-6C9C0D56C821}"/>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
        <p:nvSpPr>
          <p:cNvPr id="8" name="TextBox 7">
            <a:extLst>
              <a:ext uri="{FF2B5EF4-FFF2-40B4-BE49-F238E27FC236}">
                <a16:creationId xmlns:a16="http://schemas.microsoft.com/office/drawing/2014/main" id="{A2817D30-687A-9667-BC49-22DB514E61E6}"/>
              </a:ext>
            </a:extLst>
          </p:cNvPr>
          <p:cNvSpPr txBox="1">
            <a:spLocks noChangeArrowheads="1"/>
          </p:cNvSpPr>
          <p:nvPr/>
        </p:nvSpPr>
        <p:spPr bwMode="auto">
          <a:xfrm>
            <a:off x="928688" y="1428750"/>
            <a:ext cx="73580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4000" b="1">
                <a:solidFill>
                  <a:schemeClr val="tx1"/>
                </a:solidFill>
                <a:latin typeface="Arial" panose="020B0604020202020204" pitchFamily="34" charset="0"/>
              </a:rPr>
              <a:t>The </a:t>
            </a:r>
            <a:r>
              <a:rPr kumimoji="0" lang="en-GB" altLang="en-US" sz="4000" b="1" u="sng">
                <a:solidFill>
                  <a:schemeClr val="tx1"/>
                </a:solidFill>
                <a:latin typeface="Arial" panose="020B0604020202020204" pitchFamily="34" charset="0"/>
              </a:rPr>
              <a:t>callsign</a:t>
            </a:r>
            <a:r>
              <a:rPr kumimoji="0" lang="en-GB" altLang="en-US" sz="4000" b="1">
                <a:solidFill>
                  <a:schemeClr val="tx1"/>
                </a:solidFill>
                <a:latin typeface="Arial" panose="020B0604020202020204" pitchFamily="34" charset="0"/>
              </a:rPr>
              <a:t> is the key </a:t>
            </a:r>
          </a:p>
          <a:p>
            <a:pPr eaLnBrk="1" hangingPunct="1">
              <a:spcBef>
                <a:spcPct val="0"/>
              </a:spcBef>
              <a:buClrTx/>
              <a:buSzTx/>
              <a:buFontTx/>
              <a:buNone/>
            </a:pPr>
            <a:endParaRPr kumimoji="0" lang="en-GB" altLang="en-US" sz="1800">
              <a:solidFill>
                <a:schemeClr val="tx1"/>
              </a:solidFill>
              <a:latin typeface="Arial" panose="020B0604020202020204" pitchFamily="34" charset="0"/>
            </a:endParaRPr>
          </a:p>
        </p:txBody>
      </p:sp>
      <p:sp>
        <p:nvSpPr>
          <p:cNvPr id="9" name="TextBox 8">
            <a:extLst>
              <a:ext uri="{FF2B5EF4-FFF2-40B4-BE49-F238E27FC236}">
                <a16:creationId xmlns:a16="http://schemas.microsoft.com/office/drawing/2014/main" id="{AF9C7659-AB9D-E98D-FEA8-A27D582B42A6}"/>
              </a:ext>
            </a:extLst>
          </p:cNvPr>
          <p:cNvSpPr txBox="1">
            <a:spLocks noChangeArrowheads="1"/>
          </p:cNvSpPr>
          <p:nvPr/>
        </p:nvSpPr>
        <p:spPr bwMode="auto">
          <a:xfrm>
            <a:off x="857250" y="2571750"/>
            <a:ext cx="75009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1800" b="1">
                <a:solidFill>
                  <a:schemeClr val="tx1"/>
                </a:solidFill>
                <a:latin typeface="Arial" panose="020B0604020202020204" pitchFamily="34" charset="0"/>
              </a:rPr>
              <a:t>  </a:t>
            </a:r>
            <a:r>
              <a:rPr kumimoji="0" lang="en-GB" altLang="en-US" sz="4000" b="1">
                <a:solidFill>
                  <a:schemeClr val="tx1"/>
                </a:solidFill>
                <a:latin typeface="Arial" panose="020B0604020202020204" pitchFamily="34" charset="0"/>
              </a:rPr>
              <a:t>Your callsign – </a:t>
            </a:r>
            <a:r>
              <a:rPr kumimoji="0" lang="en-GB" altLang="en-US" sz="4000" b="1" u="sng">
                <a:solidFill>
                  <a:schemeClr val="tx1"/>
                </a:solidFill>
                <a:latin typeface="Arial" panose="020B0604020202020204" pitchFamily="34" charset="0"/>
              </a:rPr>
              <a:t>you</a:t>
            </a:r>
            <a:r>
              <a:rPr kumimoji="0" lang="en-GB" altLang="en-US" sz="4000" b="1">
                <a:solidFill>
                  <a:schemeClr val="tx1"/>
                </a:solidFill>
                <a:latin typeface="Arial" panose="020B0604020202020204" pitchFamily="34" charset="0"/>
              </a:rPr>
              <a:t> are</a:t>
            </a:r>
            <a:br>
              <a:rPr kumimoji="0" lang="en-GB" altLang="en-US" sz="4000" b="1">
                <a:solidFill>
                  <a:schemeClr val="tx1"/>
                </a:solidFill>
                <a:latin typeface="Arial" panose="020B0604020202020204" pitchFamily="34" charset="0"/>
              </a:rPr>
            </a:br>
            <a:r>
              <a:rPr kumimoji="0" lang="en-GB" altLang="en-US" sz="4000" b="1">
                <a:solidFill>
                  <a:schemeClr val="tx1"/>
                </a:solidFill>
                <a:latin typeface="Arial" panose="020B0604020202020204" pitchFamily="34" charset="0"/>
              </a:rPr>
              <a:t> responsible</a:t>
            </a:r>
          </a:p>
          <a:p>
            <a:pPr eaLnBrk="1" hangingPunct="1">
              <a:spcBef>
                <a:spcPct val="0"/>
              </a:spcBef>
              <a:buClrTx/>
              <a:buSzTx/>
              <a:buFontTx/>
              <a:buNone/>
            </a:pPr>
            <a:endParaRPr kumimoji="0" lang="en-GB" altLang="en-US" sz="1800">
              <a:solidFill>
                <a:schemeClr val="tx1"/>
              </a:solidFill>
              <a:latin typeface="Arial" panose="020B0604020202020204" pitchFamily="34" charset="0"/>
            </a:endParaRPr>
          </a:p>
        </p:txBody>
      </p:sp>
      <p:sp>
        <p:nvSpPr>
          <p:cNvPr id="12" name="TextBox 11">
            <a:extLst>
              <a:ext uri="{FF2B5EF4-FFF2-40B4-BE49-F238E27FC236}">
                <a16:creationId xmlns:a16="http://schemas.microsoft.com/office/drawing/2014/main" id="{7DED9229-54BF-898F-78BA-1BD1414DDB64}"/>
              </a:ext>
            </a:extLst>
          </p:cNvPr>
          <p:cNvSpPr txBox="1">
            <a:spLocks noChangeArrowheads="1"/>
          </p:cNvSpPr>
          <p:nvPr/>
        </p:nvSpPr>
        <p:spPr bwMode="auto">
          <a:xfrm>
            <a:off x="1000125" y="4357688"/>
            <a:ext cx="6786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eaLnBrk="1" hangingPunct="1">
              <a:spcBef>
                <a:spcPct val="0"/>
              </a:spcBef>
              <a:buClrTx/>
              <a:buSzTx/>
              <a:buFontTx/>
              <a:buNone/>
            </a:pPr>
            <a:r>
              <a:rPr kumimoji="0" lang="en-GB" altLang="en-US" sz="1800" b="1">
                <a:solidFill>
                  <a:schemeClr val="tx1"/>
                </a:solidFill>
                <a:latin typeface="Arial" panose="020B0604020202020204" pitchFamily="34" charset="0"/>
              </a:rPr>
              <a:t> </a:t>
            </a:r>
            <a:r>
              <a:rPr kumimoji="0" lang="en-GB" altLang="en-US" sz="4000" b="1">
                <a:solidFill>
                  <a:schemeClr val="tx1"/>
                </a:solidFill>
                <a:latin typeface="Arial" panose="020B0604020202020204" pitchFamily="34" charset="0"/>
              </a:rPr>
              <a:t>Another callsign – </a:t>
            </a:r>
            <a:r>
              <a:rPr kumimoji="0" lang="en-GB" altLang="en-US" sz="4000" b="1" u="sng">
                <a:solidFill>
                  <a:schemeClr val="tx1"/>
                </a:solidFill>
                <a:latin typeface="Arial" panose="020B0604020202020204" pitchFamily="34" charset="0"/>
              </a:rPr>
              <a:t>they</a:t>
            </a:r>
            <a:r>
              <a:rPr kumimoji="0" lang="en-GB" altLang="en-US" sz="4000" b="1">
                <a:solidFill>
                  <a:schemeClr val="tx1"/>
                </a:solidFill>
                <a:latin typeface="Arial" panose="020B0604020202020204" pitchFamily="34" charset="0"/>
              </a:rPr>
              <a:t> </a:t>
            </a:r>
            <a:br>
              <a:rPr kumimoji="0" lang="en-GB" altLang="en-US" sz="4000" b="1">
                <a:solidFill>
                  <a:schemeClr val="tx1"/>
                </a:solidFill>
                <a:latin typeface="Arial" panose="020B0604020202020204" pitchFamily="34" charset="0"/>
              </a:rPr>
            </a:br>
            <a:r>
              <a:rPr kumimoji="0" lang="en-GB" altLang="en-US" sz="4000" b="1">
                <a:solidFill>
                  <a:schemeClr val="tx1"/>
                </a:solidFill>
                <a:latin typeface="Arial" panose="020B0604020202020204" pitchFamily="34" charset="0"/>
              </a:rPr>
              <a:t>are responsible </a:t>
            </a:r>
          </a:p>
          <a:p>
            <a:pPr eaLnBrk="1" hangingPunct="1">
              <a:spcBef>
                <a:spcPct val="0"/>
              </a:spcBef>
              <a:buClrTx/>
              <a:buSzTx/>
              <a:buFontTx/>
              <a:buNone/>
            </a:pPr>
            <a:endParaRPr kumimoji="0" lang="en-GB"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Supervision - 4</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There are three circumstances when an </a:t>
            </a:r>
            <a:r>
              <a:rPr lang="en-GB" sz="4000" b="1" dirty="0">
                <a:solidFill>
                  <a:srgbClr val="33CC33"/>
                </a:solidFill>
              </a:rPr>
              <a:t>unlicensed</a:t>
            </a:r>
            <a:r>
              <a:rPr lang="en-GB" sz="4000" b="1" dirty="0">
                <a:solidFill>
                  <a:schemeClr val="tx1"/>
                </a:solidFill>
              </a:rPr>
              <a:t> person may use amateur equipment on amateur frequencies:</a:t>
            </a:r>
          </a:p>
          <a:p>
            <a:pPr marL="742950" indent="-742950" algn="l" eaLnBrk="1" hangingPunct="1">
              <a:buAutoNum type="arabicPeriod"/>
              <a:defRPr/>
            </a:pPr>
            <a:r>
              <a:rPr lang="en-GB" sz="4000" b="1" dirty="0">
                <a:solidFill>
                  <a:schemeClr val="tx1"/>
                </a:solidFill>
              </a:rPr>
              <a:t>Training course</a:t>
            </a:r>
          </a:p>
          <a:p>
            <a:pPr marL="742950" indent="-742950" algn="l" eaLnBrk="1" hangingPunct="1">
              <a:buAutoNum type="arabicPeriod"/>
              <a:defRPr/>
            </a:pPr>
            <a:r>
              <a:rPr lang="en-GB" sz="4000" b="1" dirty="0">
                <a:solidFill>
                  <a:schemeClr val="tx1"/>
                </a:solidFill>
              </a:rPr>
              <a:t>Greetings messages</a:t>
            </a:r>
          </a:p>
          <a:p>
            <a:pPr marL="742950" indent="-742950" algn="l" eaLnBrk="1" hangingPunct="1">
              <a:buAutoNum type="arabicPeriod"/>
              <a:defRPr/>
            </a:pPr>
            <a:r>
              <a:rPr lang="en-GB" sz="4000" b="1" dirty="0">
                <a:solidFill>
                  <a:schemeClr val="tx1"/>
                </a:solidFill>
              </a:rPr>
              <a:t>User Services</a:t>
            </a: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46</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   1C2</a:t>
            </a:r>
          </a:p>
        </p:txBody>
      </p:sp>
    </p:spTree>
    <p:extLst>
      <p:ext uri="{BB962C8B-B14F-4D97-AF65-F5344CB8AC3E}">
        <p14:creationId xmlns:p14="http://schemas.microsoft.com/office/powerpoint/2010/main" val="2978806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Training Courses – 1</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a:solidFill>
                  <a:schemeClr val="tx1"/>
                </a:solidFill>
              </a:rPr>
              <a:t>If a student is studying to take a UK amateur radio exam (Foundation, Intermediate, Full or Direct to Full) a </a:t>
            </a:r>
            <a:r>
              <a:rPr lang="en-GB" sz="4000" b="1" dirty="0">
                <a:solidFill>
                  <a:srgbClr val="FF0000"/>
                </a:solidFill>
              </a:rPr>
              <a:t>Full</a:t>
            </a:r>
            <a:r>
              <a:rPr lang="en-GB" sz="4000" b="1" dirty="0">
                <a:solidFill>
                  <a:schemeClr val="tx1"/>
                </a:solidFill>
              </a:rPr>
              <a:t> licensee can supervise the student to operate a station so as to practise “on air” procedures.  </a:t>
            </a: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47</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a:t>
            </a:r>
          </a:p>
        </p:txBody>
      </p:sp>
    </p:spTree>
    <p:extLst>
      <p:ext uri="{BB962C8B-B14F-4D97-AF65-F5344CB8AC3E}">
        <p14:creationId xmlns:p14="http://schemas.microsoft.com/office/powerpoint/2010/main" val="74972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Training Courses – 2</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endParaRPr lang="en-US" sz="4000" b="1" dirty="0">
              <a:solidFill>
                <a:schemeClr val="tx1"/>
              </a:solidFill>
            </a:endParaRPr>
          </a:p>
          <a:p>
            <a:pPr algn="l" eaLnBrk="1" hangingPunct="1">
              <a:defRPr/>
            </a:pPr>
            <a:r>
              <a:rPr lang="en-US" sz="4000" b="1" dirty="0">
                <a:solidFill>
                  <a:schemeClr val="tx1"/>
                </a:solidFill>
              </a:rPr>
              <a:t>A “training course” should be formally arranged in advance e.g. by email, and could be as simple as a single on-air contact with self study for the other parts of the syllabus.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48</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a:t>
            </a:r>
          </a:p>
        </p:txBody>
      </p:sp>
    </p:spTree>
    <p:extLst>
      <p:ext uri="{BB962C8B-B14F-4D97-AF65-F5344CB8AC3E}">
        <p14:creationId xmlns:p14="http://schemas.microsoft.com/office/powerpoint/2010/main" val="3571465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Greetings Messages</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fontScale="85000" lnSpcReduction="20000"/>
          </a:bodyPr>
          <a:lstStyle/>
          <a:p>
            <a:pPr algn="l" eaLnBrk="1" hangingPunct="1">
              <a:defRPr/>
            </a:pPr>
            <a:r>
              <a:rPr lang="en-US" sz="4200" b="1" dirty="0">
                <a:solidFill>
                  <a:schemeClr val="tx1"/>
                </a:solidFill>
              </a:rPr>
              <a:t>A full licensee can supervise a non-licensed person e.g. a scout to send a greetings message to another radio amateur. The supervisor must stay in total control of the station with the visitor simply talking into the microphone. The remote station must agree, in advance, to receive such a message.</a:t>
            </a:r>
          </a:p>
          <a:p>
            <a:pPr algn="l" eaLnBrk="1" hangingPunct="1">
              <a:defRPr/>
            </a:pPr>
            <a:r>
              <a:rPr lang="en-US" sz="4000" b="1" dirty="0">
                <a:solidFill>
                  <a:schemeClr val="tx1"/>
                </a:solidFill>
              </a:rPr>
              <a:t>  </a:t>
            </a: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49</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1B2</a:t>
            </a:r>
          </a:p>
        </p:txBody>
      </p:sp>
    </p:spTree>
    <p:extLst>
      <p:ext uri="{BB962C8B-B14F-4D97-AF65-F5344CB8AC3E}">
        <p14:creationId xmlns:p14="http://schemas.microsoft.com/office/powerpoint/2010/main" val="60118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0" y="0"/>
            <a:ext cx="9144000" cy="981075"/>
          </a:xfrm>
        </p:spPr>
        <p:txBody>
          <a:bodyPr/>
          <a:lstStyle/>
          <a:p>
            <a:pPr eaLnBrk="1" hangingPunct="1"/>
            <a:r>
              <a:rPr lang="en-GB" sz="4000" b="1" dirty="0">
                <a:solidFill>
                  <a:schemeClr val="tx2"/>
                </a:solidFill>
                <a:latin typeface="Comic Sans MS" pitchFamily="66" charset="0"/>
              </a:rPr>
              <a:t>England &amp; Outside of England </a:t>
            </a:r>
            <a:r>
              <a:rPr lang="en-GB" sz="4000" b="1" dirty="0">
                <a:latin typeface="Comic Sans MS" pitchFamily="66" charset="0"/>
              </a:rPr>
              <a:t> </a:t>
            </a:r>
            <a:br>
              <a:rPr lang="en-GB" sz="4000" b="1" dirty="0">
                <a:latin typeface="Comic Sans MS" pitchFamily="66" charset="0"/>
              </a:rPr>
            </a:br>
            <a:r>
              <a:rPr lang="en-GB" sz="2800" b="1" dirty="0">
                <a:latin typeface="Comic Sans MS" pitchFamily="66" charset="0"/>
              </a:rPr>
              <a:t>(Full licence) </a:t>
            </a:r>
          </a:p>
        </p:txBody>
      </p:sp>
      <p:sp>
        <p:nvSpPr>
          <p:cNvPr id="14339" name="Subtitle 2"/>
          <p:cNvSpPr>
            <a:spLocks noGrp="1"/>
          </p:cNvSpPr>
          <p:nvPr>
            <p:ph type="subTitle" idx="1"/>
          </p:nvPr>
        </p:nvSpPr>
        <p:spPr>
          <a:xfrm>
            <a:off x="539750" y="1268413"/>
            <a:ext cx="8358188" cy="4857750"/>
          </a:xfrm>
        </p:spPr>
        <p:txBody>
          <a:bodyPr/>
          <a:lstStyle/>
          <a:p>
            <a:pPr algn="l" eaLnBrk="1" hangingPunct="1"/>
            <a:r>
              <a:rPr lang="en-GB" sz="3400" b="1" dirty="0">
                <a:solidFill>
                  <a:schemeClr val="tx1"/>
                </a:solidFill>
              </a:rPr>
              <a:t>     Secondary Identifiers (W, I, D, J, U, M)	</a:t>
            </a:r>
          </a:p>
          <a:p>
            <a:pPr algn="l" eaLnBrk="1" hangingPunct="1"/>
            <a:r>
              <a:rPr lang="en-GB" sz="3400" b="1" dirty="0">
                <a:solidFill>
                  <a:schemeClr val="tx1"/>
                </a:solidFill>
              </a:rPr>
              <a:t>England 			M0ABC</a:t>
            </a:r>
            <a:r>
              <a:rPr lang="en-US" sz="3400" dirty="0">
                <a:solidFill>
                  <a:srgbClr val="898989"/>
                </a:solidFill>
              </a:rPr>
              <a:t>	</a:t>
            </a:r>
          </a:p>
          <a:p>
            <a:pPr algn="l" eaLnBrk="1" hangingPunct="1"/>
            <a:r>
              <a:rPr lang="en-US" sz="3400" b="1" dirty="0">
                <a:solidFill>
                  <a:srgbClr val="FF0000"/>
                </a:solidFill>
              </a:rPr>
              <a:t>Wales			MW0ABC</a:t>
            </a:r>
          </a:p>
          <a:p>
            <a:pPr algn="l" eaLnBrk="1" hangingPunct="1"/>
            <a:r>
              <a:rPr lang="en-US" sz="3400" b="1" dirty="0">
                <a:solidFill>
                  <a:srgbClr val="33CC33"/>
                </a:solidFill>
              </a:rPr>
              <a:t>N. Ireland	                   MI0ABC</a:t>
            </a:r>
          </a:p>
          <a:p>
            <a:pPr algn="l" eaLnBrk="1" hangingPunct="1"/>
            <a:r>
              <a:rPr lang="en-US" sz="3400" b="1" dirty="0">
                <a:solidFill>
                  <a:srgbClr val="660066"/>
                </a:solidFill>
              </a:rPr>
              <a:t>Isle of Man		MD0ABC</a:t>
            </a:r>
          </a:p>
          <a:p>
            <a:pPr algn="l" eaLnBrk="1" hangingPunct="1"/>
            <a:r>
              <a:rPr lang="en-US" sz="3400" b="1" dirty="0">
                <a:solidFill>
                  <a:srgbClr val="660066"/>
                </a:solidFill>
              </a:rPr>
              <a:t>Jersey			MJ0ABC </a:t>
            </a:r>
          </a:p>
          <a:p>
            <a:pPr algn="l" eaLnBrk="1" hangingPunct="1"/>
            <a:r>
              <a:rPr lang="en-US" sz="3400" b="1" dirty="0">
                <a:solidFill>
                  <a:srgbClr val="660066"/>
                </a:solidFill>
              </a:rPr>
              <a:t>Guernsey			MU0ABC</a:t>
            </a:r>
          </a:p>
          <a:p>
            <a:pPr algn="l" eaLnBrk="1" hangingPunct="1"/>
            <a:r>
              <a:rPr lang="en-US" sz="3400" b="1" dirty="0">
                <a:solidFill>
                  <a:srgbClr val="0000FF"/>
                </a:solidFill>
              </a:rPr>
              <a:t>Scotland			MM0ABC</a:t>
            </a:r>
            <a:r>
              <a:rPr lang="en-US" sz="3400" b="1" dirty="0">
                <a:solidFill>
                  <a:schemeClr val="tx1"/>
                </a:solidFill>
              </a:rPr>
              <a:t>		</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ED1F-C7B8-4C0E-90D1-A08A511F87D4}" type="slidenum">
              <a:rPr lang="en-GB"/>
              <a:pPr fontAlgn="base">
                <a:spcBef>
                  <a:spcPct val="0"/>
                </a:spcBef>
                <a:spcAft>
                  <a:spcPct val="0"/>
                </a:spcAft>
                <a:defRPr/>
              </a:pPr>
              <a:t>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User Services</a:t>
            </a:r>
          </a:p>
        </p:txBody>
      </p:sp>
      <p:sp>
        <p:nvSpPr>
          <p:cNvPr id="14339" name="Subtitle 2"/>
          <p:cNvSpPr>
            <a:spLocks noGrp="1"/>
          </p:cNvSpPr>
          <p:nvPr>
            <p:ph type="subTitle" idx="1"/>
          </p:nvPr>
        </p:nvSpPr>
        <p:spPr bwMode="auto">
          <a:xfrm>
            <a:off x="1142976" y="1285875"/>
            <a:ext cx="7317456" cy="464345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GB" sz="5700" b="1" dirty="0">
                <a:solidFill>
                  <a:schemeClr val="tx1"/>
                </a:solidFill>
              </a:rPr>
              <a:t>Under certain circumstances* you may allow a member of a “User Service” to use your equipment.</a:t>
            </a:r>
          </a:p>
          <a:p>
            <a:pPr algn="l" eaLnBrk="1" hangingPunct="1">
              <a:defRPr/>
            </a:pPr>
            <a:endParaRPr lang="en-GB" sz="5700" b="1" dirty="0">
              <a:solidFill>
                <a:schemeClr val="tx1"/>
              </a:solidFill>
            </a:endParaRPr>
          </a:p>
          <a:p>
            <a:pPr algn="l" eaLnBrk="1" hangingPunct="1">
              <a:defRPr/>
            </a:pPr>
            <a:r>
              <a:rPr lang="en-GB" sz="5700" b="1" dirty="0">
                <a:solidFill>
                  <a:schemeClr val="tx1"/>
                </a:solidFill>
              </a:rPr>
              <a:t>*emergencies or rehearsals for</a:t>
            </a:r>
            <a:br>
              <a:rPr lang="en-GB" sz="5700" b="1" dirty="0">
                <a:solidFill>
                  <a:schemeClr val="tx1"/>
                </a:solidFill>
              </a:rPr>
            </a:br>
            <a:r>
              <a:rPr lang="en-GB" sz="5700" b="1" dirty="0">
                <a:solidFill>
                  <a:schemeClr val="tx1"/>
                </a:solidFill>
              </a:rPr>
              <a:t>  potential emergencies</a:t>
            </a:r>
          </a:p>
          <a:p>
            <a:pPr algn="l" eaLnBrk="1" hangingPunct="1">
              <a:defRPr/>
            </a:pPr>
            <a:r>
              <a:rPr lang="en-US" sz="4000" b="1" dirty="0">
                <a:solidFill>
                  <a:schemeClr val="tx1"/>
                </a:solidFill>
              </a:rPr>
              <a:t>		</a:t>
            </a:r>
            <a:endParaRPr lang="en-GB" sz="4000" b="1" dirty="0">
              <a:solidFill>
                <a:schemeClr val="tx1"/>
              </a:solidFill>
            </a:endParaRP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16B8-4EFE-0279-8B78-080A93FC1BE6}"/>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User Services </a:t>
            </a:r>
          </a:p>
        </p:txBody>
      </p:sp>
      <p:sp>
        <p:nvSpPr>
          <p:cNvPr id="11267" name="Subtitle 2">
            <a:extLst>
              <a:ext uri="{FF2B5EF4-FFF2-40B4-BE49-F238E27FC236}">
                <a16:creationId xmlns:a16="http://schemas.microsoft.com/office/drawing/2014/main" id="{11BC5929-0E6B-396B-149F-C3CE4C3D9885}"/>
              </a:ext>
            </a:extLst>
          </p:cNvPr>
          <p:cNvSpPr>
            <a:spLocks noGrp="1"/>
          </p:cNvSpPr>
          <p:nvPr>
            <p:ph type="subTitle" idx="1"/>
          </p:nvPr>
        </p:nvSpPr>
        <p:spPr bwMode="auto">
          <a:xfrm>
            <a:off x="571500" y="1071563"/>
            <a:ext cx="8001000" cy="5500687"/>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sz="3900" b="1" dirty="0">
                <a:solidFill>
                  <a:schemeClr val="tx1"/>
                </a:solidFill>
              </a:rPr>
              <a:t>Police*            Fire*           Ambulance*</a:t>
            </a:r>
          </a:p>
          <a:p>
            <a:pPr algn="l" eaLnBrk="1" hangingPunct="1">
              <a:defRPr/>
            </a:pPr>
            <a:r>
              <a:rPr lang="en-GB" sz="3900" b="1" dirty="0">
                <a:solidFill>
                  <a:schemeClr val="tx1"/>
                </a:solidFill>
              </a:rPr>
              <a:t>Coastguard*        local government* </a:t>
            </a:r>
          </a:p>
          <a:p>
            <a:pPr algn="l" eaLnBrk="1" hangingPunct="1">
              <a:defRPr/>
            </a:pPr>
            <a:r>
              <a:rPr lang="en-GB" sz="3900" b="1" dirty="0">
                <a:solidFill>
                  <a:schemeClr val="tx1"/>
                </a:solidFill>
              </a:rPr>
              <a:t>British Red Cross</a:t>
            </a:r>
          </a:p>
          <a:p>
            <a:pPr algn="l" eaLnBrk="1" hangingPunct="1">
              <a:defRPr/>
            </a:pPr>
            <a:r>
              <a:rPr lang="en-GB" sz="3900" b="1" dirty="0">
                <a:solidFill>
                  <a:schemeClr val="tx1"/>
                </a:solidFill>
              </a:rPr>
              <a:t>St John Ambulance</a:t>
            </a:r>
          </a:p>
          <a:p>
            <a:pPr algn="l" eaLnBrk="1" hangingPunct="1">
              <a:defRPr/>
            </a:pPr>
            <a:r>
              <a:rPr lang="en-GB" sz="3900" b="1" dirty="0">
                <a:solidFill>
                  <a:schemeClr val="tx1"/>
                </a:solidFill>
              </a:rPr>
              <a:t>St Andrews Ambulance Association </a:t>
            </a:r>
          </a:p>
          <a:p>
            <a:pPr algn="l" eaLnBrk="1" hangingPunct="1">
              <a:defRPr/>
            </a:pPr>
            <a:r>
              <a:rPr lang="en-GB" sz="3900" b="1" dirty="0">
                <a:solidFill>
                  <a:schemeClr val="tx1"/>
                </a:solidFill>
              </a:rPr>
              <a:t>Salvation Army</a:t>
            </a:r>
          </a:p>
          <a:p>
            <a:pPr algn="l" eaLnBrk="1" hangingPunct="1">
              <a:defRPr/>
            </a:pPr>
            <a:r>
              <a:rPr lang="en-GB" sz="3900" b="1" dirty="0">
                <a:solidFill>
                  <a:schemeClr val="tx1"/>
                </a:solidFill>
              </a:rPr>
              <a:t>any Government Department</a:t>
            </a:r>
          </a:p>
          <a:p>
            <a:pPr algn="l" eaLnBrk="1" hangingPunct="1">
              <a:defRPr/>
            </a:pPr>
            <a:r>
              <a:rPr lang="en-GB" sz="3900" b="1" dirty="0">
                <a:solidFill>
                  <a:schemeClr val="tx1"/>
                </a:solidFill>
              </a:rPr>
              <a:t>Royal Voluntary Service</a:t>
            </a:r>
          </a:p>
          <a:p>
            <a:pPr algn="l" eaLnBrk="1" hangingPunct="1">
              <a:defRPr/>
            </a:pPr>
            <a:r>
              <a:rPr lang="en-GB" sz="3000" b="1">
                <a:solidFill>
                  <a:schemeClr val="tx1"/>
                </a:solidFill>
              </a:rPr>
              <a:t>                    * </a:t>
            </a:r>
            <a:r>
              <a:rPr lang="en-GB" sz="3000" b="1" dirty="0">
                <a:solidFill>
                  <a:schemeClr val="tx1"/>
                </a:solidFill>
              </a:rPr>
              <a:t>Included in category 1 &amp; 2 responders</a:t>
            </a:r>
          </a:p>
          <a:p>
            <a:pPr algn="l" eaLnBrk="1" hangingPunct="1">
              <a:defRPr/>
            </a:pPr>
            <a:endParaRPr lang="en-GB" sz="4000" b="1" dirty="0">
              <a:solidFill>
                <a:schemeClr val="tx1"/>
              </a:solidFill>
            </a:endParaRPr>
          </a:p>
        </p:txBody>
      </p:sp>
      <p:sp>
        <p:nvSpPr>
          <p:cNvPr id="41990" name="Slide Number Placeholder 5">
            <a:extLst>
              <a:ext uri="{FF2B5EF4-FFF2-40B4-BE49-F238E27FC236}">
                <a16:creationId xmlns:a16="http://schemas.microsoft.com/office/drawing/2014/main" id="{B2F0E8E9-E6A7-99D3-4209-D757159B76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C619D43-D47C-4979-BCE8-0DF813995865}" type="slidenum">
              <a:rPr kumimoji="0" lang="en-GB" altLang="en-US" sz="1200">
                <a:solidFill>
                  <a:srgbClr val="000000"/>
                </a:solidFill>
              </a:rPr>
              <a:pPr>
                <a:spcBef>
                  <a:spcPct val="0"/>
                </a:spcBef>
                <a:buClrTx/>
                <a:buSzTx/>
                <a:buFontTx/>
                <a:buNone/>
              </a:pPr>
              <a:t>51</a:t>
            </a:fld>
            <a:endParaRPr kumimoji="0" lang="en-GB" altLang="en-US" sz="1200">
              <a:solidFill>
                <a:srgbClr val="000000"/>
              </a:solidFill>
            </a:endParaRPr>
          </a:p>
        </p:txBody>
      </p:sp>
      <p:sp>
        <p:nvSpPr>
          <p:cNvPr id="11271" name="Footer Placeholder 6">
            <a:extLst>
              <a:ext uri="{FF2B5EF4-FFF2-40B4-BE49-F238E27FC236}">
                <a16:creationId xmlns:a16="http://schemas.microsoft.com/office/drawing/2014/main" id="{472F6F28-82A1-22EA-4DB7-DA61D309D03D}"/>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1C2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“Radio Equipment”</a:t>
            </a:r>
          </a:p>
        </p:txBody>
      </p:sp>
      <p:sp>
        <p:nvSpPr>
          <p:cNvPr id="14339" name="Subtitle 2"/>
          <p:cNvSpPr>
            <a:spLocks noGrp="1"/>
          </p:cNvSpPr>
          <p:nvPr>
            <p:ph type="subTitle" idx="1"/>
          </p:nvPr>
        </p:nvSpPr>
        <p:spPr bwMode="auto">
          <a:xfrm>
            <a:off x="714348" y="1285875"/>
            <a:ext cx="7715304"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a:solidFill>
                  <a:schemeClr val="tx1"/>
                </a:solidFill>
              </a:rPr>
              <a:t>The licence often uses the term</a:t>
            </a:r>
          </a:p>
          <a:p>
            <a:pPr algn="l" eaLnBrk="1" hangingPunct="1">
              <a:defRPr/>
            </a:pPr>
            <a:r>
              <a:rPr lang="en-GB" sz="4000" b="1" dirty="0">
                <a:solidFill>
                  <a:schemeClr val="tx1"/>
                </a:solidFill>
              </a:rPr>
              <a:t>                </a:t>
            </a:r>
            <a:r>
              <a:rPr lang="en-GB" sz="4400" b="1" dirty="0">
                <a:solidFill>
                  <a:schemeClr val="tx1"/>
                </a:solidFill>
              </a:rPr>
              <a:t>Radio Equipment</a:t>
            </a:r>
          </a:p>
          <a:p>
            <a:pPr algn="l" eaLnBrk="1" hangingPunct="1">
              <a:defRPr/>
            </a:pPr>
            <a:r>
              <a:rPr lang="en-GB" sz="4000" b="1" dirty="0">
                <a:solidFill>
                  <a:schemeClr val="tx1"/>
                </a:solidFill>
              </a:rPr>
              <a:t>   (note the capital R and capital E)</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This term means the station and it </a:t>
            </a:r>
            <a:r>
              <a:rPr lang="en-GB" sz="4000" b="1" dirty="0">
                <a:solidFill>
                  <a:srgbClr val="FF0000"/>
                </a:solidFill>
              </a:rPr>
              <a:t>INCLUDES</a:t>
            </a:r>
            <a:r>
              <a:rPr lang="en-GB" sz="4000" b="1" dirty="0">
                <a:solidFill>
                  <a:schemeClr val="tx1"/>
                </a:solidFill>
              </a:rPr>
              <a:t> the callsign</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52</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1B1</a:t>
            </a:r>
          </a:p>
        </p:txBody>
      </p:sp>
    </p:spTree>
    <p:extLst>
      <p:ext uri="{BB962C8B-B14F-4D97-AF65-F5344CB8AC3E}">
        <p14:creationId xmlns:p14="http://schemas.microsoft.com/office/powerpoint/2010/main" val="3810099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- 1</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The </a:t>
            </a:r>
            <a:r>
              <a:rPr lang="en-GB" sz="4000" b="1" dirty="0">
                <a:solidFill>
                  <a:srgbClr val="FF0000"/>
                </a:solidFill>
              </a:rPr>
              <a:t>Of</a:t>
            </a:r>
            <a:r>
              <a:rPr lang="en-GB" sz="4000" b="1" dirty="0">
                <a:solidFill>
                  <a:schemeClr val="tx1"/>
                </a:solidFill>
              </a:rPr>
              <a:t>fice of </a:t>
            </a:r>
            <a:r>
              <a:rPr lang="en-GB" sz="4000" b="1" dirty="0">
                <a:solidFill>
                  <a:srgbClr val="FF0000"/>
                </a:solidFill>
              </a:rPr>
              <a:t>Com</a:t>
            </a:r>
            <a:r>
              <a:rPr lang="en-GB" sz="4000" b="1" dirty="0">
                <a:solidFill>
                  <a:schemeClr val="tx1"/>
                </a:solidFill>
              </a:rPr>
              <a:t>munications is the UK regulatory body for Amateur Radio.</a:t>
            </a:r>
          </a:p>
          <a:p>
            <a:pPr algn="l" eaLnBrk="1" hangingPunct="1">
              <a:defRPr/>
            </a:pPr>
            <a:endParaRPr lang="en-GB" sz="40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53</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- 2</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endParaRPr lang="en-GB" sz="4000" b="1" dirty="0">
              <a:solidFill>
                <a:schemeClr val="tx1"/>
              </a:solidFill>
            </a:endParaRPr>
          </a:p>
          <a:p>
            <a:pPr algn="l" eaLnBrk="1" hangingPunct="1">
              <a:defRPr/>
            </a:pPr>
            <a:r>
              <a:rPr lang="en-GB" sz="4000" b="1" dirty="0">
                <a:solidFill>
                  <a:schemeClr val="tx1"/>
                </a:solidFill>
              </a:rPr>
              <a:t>You must immediately inform Ofcom if you change your name,  main station address or mailing address.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54</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1A4</a:t>
            </a:r>
          </a:p>
        </p:txBody>
      </p:sp>
    </p:spTree>
    <p:extLst>
      <p:ext uri="{BB962C8B-B14F-4D97-AF65-F5344CB8AC3E}">
        <p14:creationId xmlns:p14="http://schemas.microsoft.com/office/powerpoint/2010/main" val="2063250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- 3</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r>
              <a:rPr lang="en-GB" sz="4000" b="1" dirty="0" err="1">
                <a:solidFill>
                  <a:srgbClr val="000000"/>
                </a:solidFill>
              </a:rPr>
              <a:t>Ofcom</a:t>
            </a:r>
            <a:r>
              <a:rPr lang="en-GB" sz="4000" b="1" dirty="0">
                <a:solidFill>
                  <a:srgbClr val="000000"/>
                </a:solidFill>
              </a:rPr>
              <a:t> can:</a:t>
            </a:r>
          </a:p>
          <a:p>
            <a:pPr algn="l" eaLnBrk="1" hangingPunct="1">
              <a:defRPr/>
            </a:pPr>
            <a:endParaRPr lang="en-GB" sz="1000" b="1" dirty="0">
              <a:solidFill>
                <a:srgbClr val="000000"/>
              </a:solidFill>
            </a:endParaRPr>
          </a:p>
          <a:p>
            <a:pPr algn="l" eaLnBrk="1" hangingPunct="1">
              <a:buFont typeface="Wingdings" pitchFamily="2" charset="2"/>
              <a:buChar char="q"/>
              <a:defRPr/>
            </a:pPr>
            <a:r>
              <a:rPr lang="en-GB" sz="4000" b="1" dirty="0">
                <a:solidFill>
                  <a:srgbClr val="000000"/>
                </a:solidFill>
              </a:rPr>
              <a:t>  Inspect your station</a:t>
            </a:r>
          </a:p>
          <a:p>
            <a:pPr algn="l" eaLnBrk="1" hangingPunct="1">
              <a:buFont typeface="Wingdings" pitchFamily="2" charset="2"/>
              <a:buChar char="q"/>
              <a:defRPr/>
            </a:pPr>
            <a:r>
              <a:rPr lang="en-GB" sz="4000" b="1" dirty="0">
                <a:solidFill>
                  <a:srgbClr val="000000"/>
                </a:solidFill>
              </a:rPr>
              <a:t>  Require modification</a:t>
            </a:r>
          </a:p>
          <a:p>
            <a:pPr algn="l" eaLnBrk="1" hangingPunct="1">
              <a:buFont typeface="Wingdings" pitchFamily="2" charset="2"/>
              <a:buChar char="q"/>
              <a:defRPr/>
            </a:pPr>
            <a:r>
              <a:rPr lang="en-GB" sz="4000" b="1" dirty="0">
                <a:solidFill>
                  <a:srgbClr val="000000"/>
                </a:solidFill>
              </a:rPr>
              <a:t>  Restrict operation</a:t>
            </a:r>
          </a:p>
          <a:p>
            <a:pPr algn="l" eaLnBrk="1" hangingPunct="1">
              <a:buFont typeface="Wingdings" pitchFamily="2" charset="2"/>
              <a:buChar char="q"/>
              <a:defRPr/>
            </a:pPr>
            <a:r>
              <a:rPr lang="en-GB" sz="4000" b="1" dirty="0">
                <a:solidFill>
                  <a:srgbClr val="000000"/>
                </a:solidFill>
              </a:rPr>
              <a:t>  Close down your station</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55</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1D1   1D2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Ofcom - 4</a:t>
            </a:r>
          </a:p>
        </p:txBody>
      </p:sp>
      <p:sp>
        <p:nvSpPr>
          <p:cNvPr id="14339" name="Subtitle 2"/>
          <p:cNvSpPr>
            <a:spLocks noGrp="1"/>
          </p:cNvSpPr>
          <p:nvPr>
            <p:ph type="subTitle" idx="1"/>
          </p:nvPr>
        </p:nvSpPr>
        <p:spPr bwMode="auto">
          <a:xfrm>
            <a:off x="1142976" y="1285875"/>
            <a:ext cx="6786610" cy="4643455"/>
          </a:xfrm>
        </p:spPr>
        <p:txBody>
          <a:bodyPr wrap="square" lIns="91440" tIns="45720" rIns="91440" bIns="45720" numCol="1" anchor="t" anchorCtr="0" compatLnSpc="1">
            <a:prstTxWarp prst="textNoShape">
              <a:avLst/>
            </a:prstTxWarp>
            <a:normAutofit/>
          </a:bodyPr>
          <a:lstStyle/>
          <a:p>
            <a:pPr algn="l" eaLnBrk="1" hangingPunct="1">
              <a:defRPr/>
            </a:pPr>
            <a:endParaRPr lang="en-GB" sz="4000" b="1" dirty="0">
              <a:solidFill>
                <a:srgbClr val="000000"/>
              </a:solidFill>
            </a:endParaRPr>
          </a:p>
          <a:p>
            <a:pPr algn="l" eaLnBrk="1" hangingPunct="1">
              <a:defRPr/>
            </a:pPr>
            <a:r>
              <a:rPr lang="en-GB" sz="4000" b="1" dirty="0">
                <a:solidFill>
                  <a:srgbClr val="000000"/>
                </a:solidFill>
              </a:rPr>
              <a:t>Such action is usually during an investigation of an interference</a:t>
            </a:r>
          </a:p>
          <a:p>
            <a:pPr algn="l" eaLnBrk="1" hangingPunct="1">
              <a:defRPr/>
            </a:pPr>
            <a:r>
              <a:rPr lang="en-GB" sz="4000" b="1" dirty="0">
                <a:solidFill>
                  <a:srgbClr val="000000"/>
                </a:solidFill>
              </a:rPr>
              <a:t>problem.</a:t>
            </a:r>
          </a:p>
          <a:p>
            <a:pPr algn="l" eaLnBrk="1" hangingPunct="1">
              <a:defRPr/>
            </a:pPr>
            <a:endParaRPr lang="en-GB" sz="1000" b="1" dirty="0">
              <a:solidFill>
                <a:srgbClr val="000000"/>
              </a:solidFill>
            </a:endParaRPr>
          </a:p>
          <a:p>
            <a:pPr algn="l" eaLnBrk="1" hangingPunct="1">
              <a:defRPr/>
            </a:pPr>
            <a:r>
              <a:rPr lang="en-GB" sz="4000" b="1" dirty="0">
                <a:solidFill>
                  <a:srgbClr val="000000"/>
                </a:solidFill>
              </a:rPr>
              <a:t>  </a:t>
            </a: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56</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1D2</a:t>
            </a:r>
          </a:p>
        </p:txBody>
      </p:sp>
    </p:spTree>
    <p:extLst>
      <p:ext uri="{BB962C8B-B14F-4D97-AF65-F5344CB8AC3E}">
        <p14:creationId xmlns:p14="http://schemas.microsoft.com/office/powerpoint/2010/main" val="40796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16CF-24C8-0057-B59C-13116530D58F}"/>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Ofcom - 5 </a:t>
            </a:r>
          </a:p>
        </p:txBody>
      </p:sp>
      <p:sp>
        <p:nvSpPr>
          <p:cNvPr id="31747" name="Subtitle 2">
            <a:extLst>
              <a:ext uri="{FF2B5EF4-FFF2-40B4-BE49-F238E27FC236}">
                <a16:creationId xmlns:a16="http://schemas.microsoft.com/office/drawing/2014/main" id="{F367EB46-6C52-D735-D82C-909161107CA0}"/>
              </a:ext>
            </a:extLst>
          </p:cNvPr>
          <p:cNvSpPr>
            <a:spLocks noGrp="1" noChangeArrowheads="1"/>
          </p:cNvSpPr>
          <p:nvPr>
            <p:ph type="subTitle" idx="1"/>
          </p:nvPr>
        </p:nvSpPr>
        <p:spPr bwMode="auto">
          <a:xfrm>
            <a:off x="571500" y="2000250"/>
            <a:ext cx="8001000" cy="4214813"/>
          </a:xfrm>
        </p:spPr>
        <p:txBody>
          <a:bodyPr wrap="square" lIns="91440" tIns="45720" rIns="91440" bIns="45720" numCol="1" anchor="t" anchorCtr="0" compatLnSpc="1">
            <a:prstTxWarp prst="textNoShape">
              <a:avLst/>
            </a:prstTxWarp>
          </a:bodyPr>
          <a:lstStyle/>
          <a:p>
            <a:pPr algn="l"/>
            <a:r>
              <a:rPr lang="en-GB" altLang="en-US" sz="3600" b="1" dirty="0">
                <a:solidFill>
                  <a:schemeClr val="tx1"/>
                </a:solidFill>
              </a:rPr>
              <a:t>Ofcom can request that you keep a log (a record) of all transmissions. This is usually done when investigating an interference problem. </a:t>
            </a:r>
            <a:endParaRPr lang="en-GB" altLang="en-US" sz="4000" b="1" dirty="0">
              <a:solidFill>
                <a:schemeClr val="tx1"/>
              </a:solidFill>
            </a:endParaRPr>
          </a:p>
          <a:p>
            <a:pPr algn="l"/>
            <a:endParaRPr lang="en-GB" altLang="en-US" b="1" dirty="0">
              <a:solidFill>
                <a:schemeClr val="tx1"/>
              </a:solidFill>
            </a:endParaRPr>
          </a:p>
        </p:txBody>
      </p:sp>
      <p:sp>
        <p:nvSpPr>
          <p:cNvPr id="52230" name="Slide Number Placeholder 5">
            <a:extLst>
              <a:ext uri="{FF2B5EF4-FFF2-40B4-BE49-F238E27FC236}">
                <a16:creationId xmlns:a16="http://schemas.microsoft.com/office/drawing/2014/main" id="{B29BCC48-328A-0DE1-31A7-D7642A89F0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B5A5166-9B8D-4DF1-A377-3E6D51B201F3}" type="slidenum">
              <a:rPr kumimoji="0" lang="en-GB" altLang="en-US" sz="1200">
                <a:solidFill>
                  <a:srgbClr val="000000"/>
                </a:solidFill>
              </a:rPr>
              <a:pPr>
                <a:spcBef>
                  <a:spcPct val="0"/>
                </a:spcBef>
                <a:buClrTx/>
                <a:buSzTx/>
                <a:buFontTx/>
                <a:buNone/>
              </a:pPr>
              <a:t>57</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835F672F-C799-29A5-487A-A81C36BD9C1B}"/>
              </a:ext>
            </a:extLst>
          </p:cNvPr>
          <p:cNvSpPr>
            <a:spLocks noGrp="1"/>
          </p:cNvSpPr>
          <p:nvPr>
            <p:ph type="ftr" sz="quarter" idx="11"/>
          </p:nvPr>
        </p:nvSpPr>
        <p:spPr/>
        <p:txBody>
          <a:bodyPr/>
          <a:lstStyle/>
          <a:p>
            <a:pPr>
              <a:defRPr/>
            </a:pPr>
            <a:r>
              <a:rPr lang="en-GB"/>
              <a:t>G3EFX   1D2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16CF-24C8-0057-B59C-13116530D58F}"/>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Ofcom - 6 </a:t>
            </a:r>
          </a:p>
        </p:txBody>
      </p:sp>
      <p:sp>
        <p:nvSpPr>
          <p:cNvPr id="31747" name="Subtitle 2">
            <a:extLst>
              <a:ext uri="{FF2B5EF4-FFF2-40B4-BE49-F238E27FC236}">
                <a16:creationId xmlns:a16="http://schemas.microsoft.com/office/drawing/2014/main" id="{F367EB46-6C52-D735-D82C-909161107CA0}"/>
              </a:ext>
            </a:extLst>
          </p:cNvPr>
          <p:cNvSpPr>
            <a:spLocks noGrp="1" noChangeArrowheads="1"/>
          </p:cNvSpPr>
          <p:nvPr>
            <p:ph type="subTitle" idx="1"/>
          </p:nvPr>
        </p:nvSpPr>
        <p:spPr bwMode="auto">
          <a:xfrm>
            <a:off x="571500" y="1484784"/>
            <a:ext cx="8001000" cy="4730279"/>
          </a:xfrm>
        </p:spPr>
        <p:txBody>
          <a:bodyPr wrap="square" lIns="91440" tIns="45720" rIns="91440" bIns="45720" numCol="1" anchor="t" anchorCtr="0" compatLnSpc="1">
            <a:prstTxWarp prst="textNoShape">
              <a:avLst/>
            </a:prstTxWarp>
          </a:bodyPr>
          <a:lstStyle/>
          <a:p>
            <a:pPr algn="l"/>
            <a:r>
              <a:rPr lang="en-GB" altLang="en-US" sz="3600" b="1" dirty="0">
                <a:solidFill>
                  <a:schemeClr val="tx1"/>
                </a:solidFill>
              </a:rPr>
              <a:t>Ofcom can revoke your licence if you</a:t>
            </a:r>
          </a:p>
          <a:p>
            <a:pPr algn="l"/>
            <a:endParaRPr lang="en-GB" altLang="en-US" sz="3600" b="1" dirty="0">
              <a:solidFill>
                <a:schemeClr val="tx1"/>
              </a:solidFill>
            </a:endParaRPr>
          </a:p>
          <a:p>
            <a:pPr marL="571500" indent="-571500" algn="l">
              <a:buFont typeface="Arial" panose="020B0604020202020204" pitchFamily="34" charset="0"/>
              <a:buChar char="•"/>
            </a:pPr>
            <a:r>
              <a:rPr lang="en-GB" altLang="en-US" sz="3600" b="1" dirty="0">
                <a:solidFill>
                  <a:schemeClr val="tx1"/>
                </a:solidFill>
              </a:rPr>
              <a:t>contravene the licence regulations</a:t>
            </a:r>
          </a:p>
          <a:p>
            <a:pPr marL="571500" indent="-571500" algn="l">
              <a:buFont typeface="Arial" panose="020B0604020202020204" pitchFamily="34" charset="0"/>
              <a:buChar char="•"/>
            </a:pPr>
            <a:r>
              <a:rPr lang="en-GB" altLang="en-US" sz="3600" b="1" dirty="0">
                <a:solidFill>
                  <a:schemeClr val="tx1"/>
                </a:solidFill>
              </a:rPr>
              <a:t>fail to advise a change of name or address</a:t>
            </a:r>
          </a:p>
          <a:p>
            <a:pPr marL="571500" indent="-571500" algn="l">
              <a:buFont typeface="Arial" panose="020B0604020202020204" pitchFamily="34" charset="0"/>
              <a:buChar char="•"/>
            </a:pPr>
            <a:r>
              <a:rPr lang="en-GB" altLang="en-US" sz="3600" b="1" dirty="0">
                <a:solidFill>
                  <a:schemeClr val="tx1"/>
                </a:solidFill>
              </a:rPr>
              <a:t>fail to revalidate your details (at least once every five years)</a:t>
            </a:r>
            <a:endParaRPr lang="en-GB" altLang="en-US" b="1" dirty="0">
              <a:solidFill>
                <a:schemeClr val="tx1"/>
              </a:solidFill>
            </a:endParaRPr>
          </a:p>
        </p:txBody>
      </p:sp>
      <p:sp>
        <p:nvSpPr>
          <p:cNvPr id="52230" name="Slide Number Placeholder 5">
            <a:extLst>
              <a:ext uri="{FF2B5EF4-FFF2-40B4-BE49-F238E27FC236}">
                <a16:creationId xmlns:a16="http://schemas.microsoft.com/office/drawing/2014/main" id="{B29BCC48-328A-0DE1-31A7-D7642A89F0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B5A5166-9B8D-4DF1-A377-3E6D51B201F3}" type="slidenum">
              <a:rPr kumimoji="0" lang="en-GB" altLang="en-US" sz="1200">
                <a:solidFill>
                  <a:srgbClr val="000000"/>
                </a:solidFill>
              </a:rPr>
              <a:pPr>
                <a:spcBef>
                  <a:spcPct val="0"/>
                </a:spcBef>
                <a:buClrTx/>
                <a:buSzTx/>
                <a:buFontTx/>
                <a:buNone/>
              </a:pPr>
              <a:t>58</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835F672F-C799-29A5-487A-A81C36BD9C1B}"/>
              </a:ext>
            </a:extLst>
          </p:cNvPr>
          <p:cNvSpPr>
            <a:spLocks noGrp="1"/>
          </p:cNvSpPr>
          <p:nvPr>
            <p:ph type="ftr" sz="quarter" idx="11"/>
          </p:nvPr>
        </p:nvSpPr>
        <p:spPr/>
        <p:txBody>
          <a:bodyPr/>
          <a:lstStyle/>
          <a:p>
            <a:pPr>
              <a:defRPr/>
            </a:pPr>
            <a:r>
              <a:rPr lang="en-GB"/>
              <a:t>G3EFX  1A4</a:t>
            </a:r>
          </a:p>
        </p:txBody>
      </p:sp>
    </p:spTree>
    <p:extLst>
      <p:ext uri="{BB962C8B-B14F-4D97-AF65-F5344CB8AC3E}">
        <p14:creationId xmlns:p14="http://schemas.microsoft.com/office/powerpoint/2010/main" val="37161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DB53-667B-11F9-CF23-D24D6ABFF58D}"/>
              </a:ext>
            </a:extLst>
          </p:cNvPr>
          <p:cNvSpPr>
            <a:spLocks noGrp="1"/>
          </p:cNvSpPr>
          <p:nvPr>
            <p:ph type="ctrTitle"/>
          </p:nvPr>
        </p:nvSpPr>
        <p:spPr>
          <a:xfrm>
            <a:off x="0" y="1"/>
            <a:ext cx="9144000" cy="1000107"/>
          </a:xfrm>
        </p:spPr>
        <p:txBody>
          <a:bodyPr/>
          <a:lstStyle/>
          <a:p>
            <a:pPr>
              <a:defRPr/>
            </a:pPr>
            <a:r>
              <a:rPr lang="en-GB" b="1" dirty="0">
                <a:latin typeface="Comic Sans MS" pitchFamily="66" charset="0"/>
              </a:rPr>
              <a:t>Ofcom &amp; BBC - 1</a:t>
            </a:r>
          </a:p>
        </p:txBody>
      </p:sp>
      <p:sp>
        <p:nvSpPr>
          <p:cNvPr id="32771" name="Subtitle 2">
            <a:extLst>
              <a:ext uri="{FF2B5EF4-FFF2-40B4-BE49-F238E27FC236}">
                <a16:creationId xmlns:a16="http://schemas.microsoft.com/office/drawing/2014/main" id="{8F95C8CA-81E2-E651-359C-139779F183C9}"/>
              </a:ext>
            </a:extLst>
          </p:cNvPr>
          <p:cNvSpPr>
            <a:spLocks noGrp="1" noChangeArrowheads="1"/>
          </p:cNvSpPr>
          <p:nvPr>
            <p:ph type="subTitle" idx="1"/>
          </p:nvPr>
        </p:nvSpPr>
        <p:spPr bwMode="auto">
          <a:xfrm>
            <a:off x="285750" y="1285875"/>
            <a:ext cx="8286750" cy="4857750"/>
          </a:xfrm>
        </p:spPr>
        <p:txBody>
          <a:bodyPr wrap="square" lIns="91440" tIns="45720" rIns="91440" bIns="45720" numCol="1" anchor="t" anchorCtr="0" compatLnSpc="1">
            <a:prstTxWarp prst="textNoShape">
              <a:avLst/>
            </a:prstTxWarp>
          </a:bodyPr>
          <a:lstStyle/>
          <a:p>
            <a:pPr algn="l"/>
            <a:endParaRPr lang="en-GB" altLang="en-US" sz="3600" b="1" dirty="0">
              <a:solidFill>
                <a:schemeClr val="tx1"/>
              </a:solidFill>
            </a:endParaRPr>
          </a:p>
          <a:p>
            <a:pPr algn="l"/>
            <a:r>
              <a:rPr lang="en-GB" altLang="en-US" sz="3600" b="1" dirty="0">
                <a:solidFill>
                  <a:schemeClr val="tx1"/>
                </a:solidFill>
              </a:rPr>
              <a:t>If an interference problem, to domestic radio or TV,  cannot be resolved locally, the first contact is the BBC. If the BBC cannot solve the problem, they will involve Ofcom.</a:t>
            </a:r>
          </a:p>
        </p:txBody>
      </p:sp>
      <p:sp>
        <p:nvSpPr>
          <p:cNvPr id="54278" name="Slide Number Placeholder 5">
            <a:extLst>
              <a:ext uri="{FF2B5EF4-FFF2-40B4-BE49-F238E27FC236}">
                <a16:creationId xmlns:a16="http://schemas.microsoft.com/office/drawing/2014/main" id="{C9A1AFBB-EB66-0BE9-8FA1-6AFC0E152C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FBB7691-97DD-4111-A362-9547870E71DD}" type="slidenum">
              <a:rPr kumimoji="0" lang="en-GB" altLang="en-US" sz="1200">
                <a:solidFill>
                  <a:srgbClr val="000000"/>
                </a:solidFill>
              </a:rPr>
              <a:pPr>
                <a:spcBef>
                  <a:spcPct val="0"/>
                </a:spcBef>
                <a:buClrTx/>
                <a:buSzTx/>
                <a:buFontTx/>
                <a:buNone/>
              </a:pPr>
              <a:t>59</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EB7AA6A-91A3-2640-E7D8-2F4B30FAD09B}"/>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275091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8979-2420-7DBE-EEAF-9BEF4186A634}"/>
              </a:ext>
            </a:extLst>
          </p:cNvPr>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Call signs – Full </a:t>
            </a:r>
          </a:p>
        </p:txBody>
      </p:sp>
      <p:sp>
        <p:nvSpPr>
          <p:cNvPr id="14339" name="Subtitle 2">
            <a:extLst>
              <a:ext uri="{FF2B5EF4-FFF2-40B4-BE49-F238E27FC236}">
                <a16:creationId xmlns:a16="http://schemas.microsoft.com/office/drawing/2014/main" id="{E98946BC-45E3-4659-F7DA-CED01E4CCF07}"/>
              </a:ext>
            </a:extLst>
          </p:cNvPr>
          <p:cNvSpPr>
            <a:spLocks noGrp="1"/>
          </p:cNvSpPr>
          <p:nvPr>
            <p:ph type="subTitle" idx="1"/>
          </p:nvPr>
        </p:nvSpPr>
        <p:spPr bwMode="auto">
          <a:xfrm>
            <a:off x="571500" y="1285875"/>
            <a:ext cx="8001000" cy="4857750"/>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sz="4000" b="1" dirty="0">
                <a:solidFill>
                  <a:schemeClr val="tx1"/>
                </a:solidFill>
              </a:rPr>
              <a:t>	In England  -  G, M0, M1, M5</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	G2PA  G3BJ  G4CW  G5MW</a:t>
            </a:r>
          </a:p>
          <a:p>
            <a:pPr algn="l" eaLnBrk="1" hangingPunct="1">
              <a:defRPr/>
            </a:pPr>
            <a:r>
              <a:rPr lang="en-GB" sz="4000" b="1" dirty="0">
                <a:solidFill>
                  <a:schemeClr val="tx1"/>
                </a:solidFill>
              </a:rPr>
              <a:t>	G0BSP  G1AAC  G2XYZ  </a:t>
            </a:r>
          </a:p>
          <a:p>
            <a:pPr algn="l" eaLnBrk="1" hangingPunct="1">
              <a:defRPr/>
            </a:pPr>
            <a:r>
              <a:rPr lang="en-GB" sz="4000" b="1" dirty="0">
                <a:solidFill>
                  <a:schemeClr val="tx1"/>
                </a:solidFill>
              </a:rPr>
              <a:t>	G3EFX  G4QQQ  G5AYG  </a:t>
            </a:r>
          </a:p>
          <a:p>
            <a:pPr algn="l" eaLnBrk="1" hangingPunct="1">
              <a:defRPr/>
            </a:pPr>
            <a:r>
              <a:rPr lang="en-GB" sz="4000" b="1" dirty="0">
                <a:solidFill>
                  <a:schemeClr val="tx1"/>
                </a:solidFill>
              </a:rPr>
              <a:t>	G6QZZ  G7QNH  G8QAG     </a:t>
            </a:r>
          </a:p>
          <a:p>
            <a:pPr algn="l" eaLnBrk="1" hangingPunct="1">
              <a:defRPr/>
            </a:pPr>
            <a:r>
              <a:rPr lang="en-GB" sz="4000" b="1" dirty="0">
                <a:solidFill>
                  <a:schemeClr val="tx1"/>
                </a:solidFill>
              </a:rPr>
              <a:t>	</a:t>
            </a:r>
          </a:p>
        </p:txBody>
      </p:sp>
      <p:sp>
        <p:nvSpPr>
          <p:cNvPr id="17414" name="Slide Number Placeholder 5">
            <a:extLst>
              <a:ext uri="{FF2B5EF4-FFF2-40B4-BE49-F238E27FC236}">
                <a16:creationId xmlns:a16="http://schemas.microsoft.com/office/drawing/2014/main" id="{D5713048-3597-E8F7-2F9B-46908EB7DF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E1CC75F7-F358-49EF-A384-98462B8234A7}" type="slidenum">
              <a:rPr kumimoji="0" lang="en-GB" altLang="en-US" sz="1200">
                <a:solidFill>
                  <a:srgbClr val="000000"/>
                </a:solidFill>
              </a:rPr>
              <a:pPr>
                <a:spcBef>
                  <a:spcPct val="0"/>
                </a:spcBef>
                <a:buClrTx/>
                <a:buSzTx/>
                <a:buFontTx/>
                <a:buNone/>
              </a:pPr>
              <a:t>6</a:t>
            </a:fld>
            <a:endParaRPr kumimoji="0" lang="en-GB" altLang="en-US" sz="1200">
              <a:solidFill>
                <a:srgbClr val="000000"/>
              </a:solidFill>
            </a:endParaRPr>
          </a:p>
        </p:txBody>
      </p:sp>
      <p:sp>
        <p:nvSpPr>
          <p:cNvPr id="14343" name="Footer Placeholder 6">
            <a:extLst>
              <a:ext uri="{FF2B5EF4-FFF2-40B4-BE49-F238E27FC236}">
                <a16:creationId xmlns:a16="http://schemas.microsoft.com/office/drawing/2014/main" id="{8DA05FB7-527D-E53E-B569-45BD76527B01}"/>
              </a:ext>
            </a:extLst>
          </p:cNvPr>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DB53-667B-11F9-CF23-D24D6ABFF58D}"/>
              </a:ext>
            </a:extLst>
          </p:cNvPr>
          <p:cNvSpPr>
            <a:spLocks noGrp="1"/>
          </p:cNvSpPr>
          <p:nvPr>
            <p:ph type="ctrTitle"/>
          </p:nvPr>
        </p:nvSpPr>
        <p:spPr>
          <a:xfrm>
            <a:off x="0" y="1"/>
            <a:ext cx="9144000" cy="1000107"/>
          </a:xfrm>
        </p:spPr>
        <p:txBody>
          <a:bodyPr/>
          <a:lstStyle/>
          <a:p>
            <a:pPr>
              <a:defRPr/>
            </a:pPr>
            <a:r>
              <a:rPr lang="en-GB" b="1" dirty="0">
                <a:latin typeface="Comic Sans MS" pitchFamily="66" charset="0"/>
              </a:rPr>
              <a:t>Ofcom &amp; BBC - 2</a:t>
            </a:r>
          </a:p>
        </p:txBody>
      </p:sp>
      <p:sp>
        <p:nvSpPr>
          <p:cNvPr id="32771" name="Subtitle 2">
            <a:extLst>
              <a:ext uri="{FF2B5EF4-FFF2-40B4-BE49-F238E27FC236}">
                <a16:creationId xmlns:a16="http://schemas.microsoft.com/office/drawing/2014/main" id="{8F95C8CA-81E2-E651-359C-139779F183C9}"/>
              </a:ext>
            </a:extLst>
          </p:cNvPr>
          <p:cNvSpPr>
            <a:spLocks noGrp="1" noChangeArrowheads="1"/>
          </p:cNvSpPr>
          <p:nvPr>
            <p:ph type="subTitle" idx="1"/>
          </p:nvPr>
        </p:nvSpPr>
        <p:spPr bwMode="auto">
          <a:xfrm>
            <a:off x="285750" y="1285875"/>
            <a:ext cx="8286750" cy="4857750"/>
          </a:xfrm>
        </p:spPr>
        <p:txBody>
          <a:bodyPr wrap="square" lIns="91440" tIns="45720" rIns="91440" bIns="45720" numCol="1" anchor="t" anchorCtr="0" compatLnSpc="1">
            <a:prstTxWarp prst="textNoShape">
              <a:avLst/>
            </a:prstTxWarp>
          </a:bodyPr>
          <a:lstStyle/>
          <a:p>
            <a:pPr algn="l"/>
            <a:r>
              <a:rPr lang="en-GB" altLang="en-US" sz="3600" b="1" dirty="0">
                <a:solidFill>
                  <a:schemeClr val="tx1"/>
                </a:solidFill>
              </a:rPr>
              <a:t>If Ofcom are called in to investigate an interference problem they can:</a:t>
            </a:r>
          </a:p>
          <a:p>
            <a:pPr marL="571500" indent="-571500" algn="l">
              <a:buFont typeface="Arial" panose="020B0604020202020204" pitchFamily="34" charset="0"/>
              <a:buChar char="•"/>
            </a:pPr>
            <a:r>
              <a:rPr lang="en-GB" altLang="en-US" sz="3600" b="1" dirty="0">
                <a:solidFill>
                  <a:schemeClr val="tx1"/>
                </a:solidFill>
              </a:rPr>
              <a:t>Request that you keep a log</a:t>
            </a:r>
          </a:p>
          <a:p>
            <a:pPr marL="571500" indent="-571500" algn="l">
              <a:buFont typeface="Arial" panose="020B0604020202020204" pitchFamily="34" charset="0"/>
              <a:buChar char="•"/>
            </a:pPr>
            <a:r>
              <a:rPr lang="en-GB" altLang="en-US" sz="3600" b="1" dirty="0">
                <a:solidFill>
                  <a:schemeClr val="tx1"/>
                </a:solidFill>
              </a:rPr>
              <a:t>Request modification to the equipment</a:t>
            </a:r>
          </a:p>
          <a:p>
            <a:pPr marL="571500" indent="-571500" algn="l">
              <a:buFont typeface="Arial" panose="020B0604020202020204" pitchFamily="34" charset="0"/>
              <a:buChar char="•"/>
            </a:pPr>
            <a:r>
              <a:rPr lang="en-GB" altLang="en-US" sz="3600" b="1" dirty="0">
                <a:solidFill>
                  <a:schemeClr val="tx1"/>
                </a:solidFill>
              </a:rPr>
              <a:t>Limit the transmit power</a:t>
            </a:r>
          </a:p>
          <a:p>
            <a:pPr marL="571500" indent="-571500" algn="l">
              <a:buFont typeface="Arial" panose="020B0604020202020204" pitchFamily="34" charset="0"/>
              <a:buChar char="•"/>
            </a:pPr>
            <a:r>
              <a:rPr lang="en-GB" altLang="en-US" sz="3600" b="1" dirty="0">
                <a:solidFill>
                  <a:schemeClr val="tx1"/>
                </a:solidFill>
              </a:rPr>
              <a:t>Prohibit operation during certain hours</a:t>
            </a:r>
          </a:p>
        </p:txBody>
      </p:sp>
      <p:sp>
        <p:nvSpPr>
          <p:cNvPr id="54278" name="Slide Number Placeholder 5">
            <a:extLst>
              <a:ext uri="{FF2B5EF4-FFF2-40B4-BE49-F238E27FC236}">
                <a16:creationId xmlns:a16="http://schemas.microsoft.com/office/drawing/2014/main" id="{C9A1AFBB-EB66-0BE9-8FA1-6AFC0E152C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FBB7691-97DD-4111-A362-9547870E71DD}" type="slidenum">
              <a:rPr kumimoji="0" lang="en-GB" altLang="en-US" sz="1200">
                <a:solidFill>
                  <a:srgbClr val="000000"/>
                </a:solidFill>
              </a:rPr>
              <a:pPr>
                <a:spcBef>
                  <a:spcPct val="0"/>
                </a:spcBef>
                <a:buClrTx/>
                <a:buSzTx/>
                <a:buFontTx/>
                <a:buNone/>
              </a:pPr>
              <a:t>60</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EB7AA6A-91A3-2640-E7D8-2F4B30FAD09B}"/>
              </a:ext>
            </a:extLst>
          </p:cNvPr>
          <p:cNvSpPr>
            <a:spLocks noGrp="1"/>
          </p:cNvSpPr>
          <p:nvPr>
            <p:ph type="ftr" sz="quarter" idx="11"/>
          </p:nvPr>
        </p:nvSpPr>
        <p:spPr/>
        <p:txBody>
          <a:bodyPr/>
          <a:lstStyle/>
          <a:p>
            <a:pPr>
              <a:defRPr/>
            </a:pPr>
            <a:r>
              <a:rPr lang="en-GB"/>
              <a:t>G3EFX   1D2</a:t>
            </a:r>
          </a:p>
        </p:txBody>
      </p:sp>
    </p:spTree>
    <p:extLst>
      <p:ext uri="{BB962C8B-B14F-4D97-AF65-F5344CB8AC3E}">
        <p14:creationId xmlns:p14="http://schemas.microsoft.com/office/powerpoint/2010/main" val="2117173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Schedules </a:t>
            </a:r>
            <a:r>
              <a:rPr lang="en-GB" sz="4000" b="1" dirty="0">
                <a:latin typeface="Comic Sans MS" pitchFamily="66" charset="0"/>
              </a:rPr>
              <a:t>  </a:t>
            </a:r>
          </a:p>
        </p:txBody>
      </p:sp>
      <p:sp>
        <p:nvSpPr>
          <p:cNvPr id="47106" name="Subtitle 2"/>
          <p:cNvSpPr>
            <a:spLocks noGrp="1"/>
          </p:cNvSpPr>
          <p:nvPr>
            <p:ph type="subTitle" idx="1"/>
          </p:nvPr>
        </p:nvSpPr>
        <p:spPr>
          <a:xfrm>
            <a:off x="785813" y="1285875"/>
            <a:ext cx="7858125" cy="4857750"/>
          </a:xfrm>
        </p:spPr>
        <p:txBody>
          <a:bodyPr/>
          <a:lstStyle/>
          <a:p>
            <a:pPr marL="514350" indent="-514350" algn="l" eaLnBrk="1" hangingPunct="1"/>
            <a:r>
              <a:rPr lang="en-GB" sz="3600" b="1" dirty="0">
                <a:solidFill>
                  <a:srgbClr val="0000FF"/>
                </a:solidFill>
              </a:rPr>
              <a:t>Table C at the back of licence document (tables A &amp; B relate to the Foundation and Intermediate licences) and the table in Schedule 2</a:t>
            </a:r>
          </a:p>
          <a:p>
            <a:pPr marL="514350" indent="-514350" algn="l" eaLnBrk="1" hangingPunct="1"/>
            <a:endParaRPr lang="en-GB" sz="3600" b="1" dirty="0">
              <a:solidFill>
                <a:schemeClr val="tx1"/>
              </a:solidFill>
            </a:endParaRPr>
          </a:p>
          <a:p>
            <a:pPr marL="514350" indent="-514350" algn="l" eaLnBrk="1" hangingPunct="1"/>
            <a:r>
              <a:rPr lang="en-GB" sz="3600" b="1" dirty="0">
                <a:solidFill>
                  <a:srgbClr val="660066"/>
                </a:solidFill>
              </a:rPr>
              <a:t>A copy will be provided in the exam</a:t>
            </a:r>
          </a:p>
          <a:p>
            <a:pPr marL="514350" indent="-514350" algn="l" eaLnBrk="1" hangingPunct="1"/>
            <a:r>
              <a:rPr lang="en-GB" sz="3600" b="1" dirty="0">
                <a:solidFill>
                  <a:srgbClr val="CC3300"/>
                </a:solidFill>
              </a:rPr>
              <a:t>No need to learn them,  just get familiar</a:t>
            </a:r>
            <a:br>
              <a:rPr lang="en-GB" sz="3600" b="1" dirty="0">
                <a:solidFill>
                  <a:srgbClr val="CC3300"/>
                </a:solidFill>
              </a:rPr>
            </a:br>
            <a:r>
              <a:rPr lang="en-GB" sz="3600" b="1" dirty="0">
                <a:solidFill>
                  <a:srgbClr val="CC3300"/>
                </a:solidFill>
              </a:rPr>
              <a:t>         so as to use them in the exam</a:t>
            </a:r>
            <a:endParaRPr lang="en-GB" sz="3600" b="1" dirty="0">
              <a:solidFill>
                <a:srgbClr val="33CC33"/>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70F04-E3DB-4934-9456-45D658B2EF49}" type="slidenum">
              <a:rPr lang="en-GB"/>
              <a:pPr fontAlgn="base">
                <a:spcBef>
                  <a:spcPct val="0"/>
                </a:spcBef>
                <a:spcAft>
                  <a:spcPct val="0"/>
                </a:spcAft>
                <a:defRPr/>
              </a:pPr>
              <a:t>61</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Schedules - notes </a:t>
            </a:r>
            <a:r>
              <a:rPr lang="en-GB" sz="4000" b="1" dirty="0">
                <a:latin typeface="Comic Sans MS" pitchFamily="66" charset="0"/>
              </a:rPr>
              <a:t>  </a:t>
            </a:r>
          </a:p>
        </p:txBody>
      </p:sp>
      <p:sp>
        <p:nvSpPr>
          <p:cNvPr id="47106" name="Subtitle 2"/>
          <p:cNvSpPr>
            <a:spLocks noGrp="1"/>
          </p:cNvSpPr>
          <p:nvPr>
            <p:ph type="subTitle" idx="1"/>
          </p:nvPr>
        </p:nvSpPr>
        <p:spPr>
          <a:xfrm>
            <a:off x="785813" y="1285875"/>
            <a:ext cx="7858125" cy="4857750"/>
          </a:xfrm>
        </p:spPr>
        <p:txBody>
          <a:bodyPr/>
          <a:lstStyle/>
          <a:p>
            <a:pPr marL="514350" indent="-514350" algn="l" eaLnBrk="1" hangingPunct="1"/>
            <a:endParaRPr lang="en-GB" sz="3600" b="1" dirty="0">
              <a:solidFill>
                <a:srgbClr val="0000FF"/>
              </a:solidFill>
            </a:endParaRPr>
          </a:p>
          <a:p>
            <a:pPr marL="514350" indent="-514350" algn="l" eaLnBrk="1" hangingPunct="1"/>
            <a:endParaRPr lang="en-GB" sz="3600" b="1" dirty="0">
              <a:solidFill>
                <a:srgbClr val="0000FF"/>
              </a:solidFill>
            </a:endParaRPr>
          </a:p>
          <a:p>
            <a:pPr marL="514350" indent="-514350" algn="l" eaLnBrk="1" hangingPunct="1"/>
            <a:r>
              <a:rPr lang="en-GB" sz="3600" b="1" dirty="0">
                <a:solidFill>
                  <a:srgbClr val="0000FF"/>
                </a:solidFill>
              </a:rPr>
              <a:t>	Be aware that there are lots of notes that apply to the frequency schedules.</a:t>
            </a:r>
            <a:endParaRPr lang="en-GB" sz="3600" b="1" dirty="0">
              <a:solidFill>
                <a:srgbClr val="33CC33"/>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70F04-E3DB-4934-9456-45D658B2EF49}" type="slidenum">
              <a:rPr lang="en-GB"/>
              <a:pPr fontAlgn="base">
                <a:spcBef>
                  <a:spcPct val="0"/>
                </a:spcBef>
                <a:spcAft>
                  <a:spcPct val="0"/>
                </a:spcAft>
                <a:defRPr/>
              </a:pPr>
              <a:t>62</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spTree>
    <p:extLst>
      <p:ext uri="{BB962C8B-B14F-4D97-AF65-F5344CB8AC3E}">
        <p14:creationId xmlns:p14="http://schemas.microsoft.com/office/powerpoint/2010/main" val="2895732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1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63</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pic>
        <p:nvPicPr>
          <p:cNvPr id="3" name="Picture 2">
            <a:extLst>
              <a:ext uri="{FF2B5EF4-FFF2-40B4-BE49-F238E27FC236}">
                <a16:creationId xmlns:a16="http://schemas.microsoft.com/office/drawing/2014/main" id="{B48FD3C0-28CB-6EE7-2711-C2123D1B30D6}"/>
              </a:ext>
            </a:extLst>
          </p:cNvPr>
          <p:cNvPicPr>
            <a:picLocks noChangeAspect="1"/>
          </p:cNvPicPr>
          <p:nvPr/>
        </p:nvPicPr>
        <p:blipFill>
          <a:blip r:embed="rId3"/>
          <a:stretch>
            <a:fillRect/>
          </a:stretch>
        </p:blipFill>
        <p:spPr>
          <a:xfrm>
            <a:off x="2683659" y="908721"/>
            <a:ext cx="4017362" cy="5447629"/>
          </a:xfrm>
          <a:prstGeom prst="rect">
            <a:avLst/>
          </a:prstGeom>
        </p:spPr>
      </p:pic>
    </p:spTree>
    <p:extLst>
      <p:ext uri="{BB962C8B-B14F-4D97-AF65-F5344CB8AC3E}">
        <p14:creationId xmlns:p14="http://schemas.microsoft.com/office/powerpoint/2010/main" val="3920437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Schedule part 2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64</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pic>
        <p:nvPicPr>
          <p:cNvPr id="4" name="Picture 3">
            <a:extLst>
              <a:ext uri="{FF2B5EF4-FFF2-40B4-BE49-F238E27FC236}">
                <a16:creationId xmlns:a16="http://schemas.microsoft.com/office/drawing/2014/main" id="{628561FE-BB99-A304-9F97-8DFEFF3F4E45}"/>
              </a:ext>
            </a:extLst>
          </p:cNvPr>
          <p:cNvPicPr>
            <a:picLocks noChangeAspect="1"/>
          </p:cNvPicPr>
          <p:nvPr/>
        </p:nvPicPr>
        <p:blipFill>
          <a:blip r:embed="rId3"/>
          <a:stretch>
            <a:fillRect/>
          </a:stretch>
        </p:blipFill>
        <p:spPr>
          <a:xfrm>
            <a:off x="2620714" y="1000125"/>
            <a:ext cx="4214920" cy="4857750"/>
          </a:xfrm>
          <a:prstGeom prst="rect">
            <a:avLst/>
          </a:prstGeom>
        </p:spPr>
      </p:pic>
    </p:spTree>
    <p:extLst>
      <p:ext uri="{BB962C8B-B14F-4D97-AF65-F5344CB8AC3E}">
        <p14:creationId xmlns:p14="http://schemas.microsoft.com/office/powerpoint/2010/main" val="3169483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Schedule 2 </a:t>
            </a:r>
            <a:r>
              <a:rPr lang="en-GB" sz="4000" b="1" dirty="0">
                <a:latin typeface="Comic Sans MS" pitchFamily="66" charset="0"/>
              </a:rPr>
              <a:t>  </a:t>
            </a:r>
          </a:p>
        </p:txBody>
      </p:sp>
      <p:sp>
        <p:nvSpPr>
          <p:cNvPr id="40962" name="Subtitle 2"/>
          <p:cNvSpPr>
            <a:spLocks noGrp="1"/>
          </p:cNvSpPr>
          <p:nvPr>
            <p:ph type="subTitle" idx="1"/>
          </p:nvPr>
        </p:nvSpPr>
        <p:spPr>
          <a:xfrm>
            <a:off x="571500" y="1285875"/>
            <a:ext cx="8358188" cy="4857750"/>
          </a:xfrm>
        </p:spPr>
        <p:txBody>
          <a:bodyPr/>
          <a:lstStyle/>
          <a:p>
            <a:pPr algn="l" eaLnBrk="1" hangingPunct="1"/>
            <a:r>
              <a:rPr lang="en-GB" sz="3400" b="1">
                <a:solidFill>
                  <a:schemeClr val="tx1"/>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8D1-DE9F-4279-8211-2ACD90D338F0}" type="slidenum">
              <a:rPr lang="en-GB"/>
              <a:pPr fontAlgn="base">
                <a:spcBef>
                  <a:spcPct val="0"/>
                </a:spcBef>
                <a:spcAft>
                  <a:spcPct val="0"/>
                </a:spcAft>
                <a:defRPr/>
              </a:pPr>
              <a:t>65</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pic>
        <p:nvPicPr>
          <p:cNvPr id="3" name="Picture 2">
            <a:extLst>
              <a:ext uri="{FF2B5EF4-FFF2-40B4-BE49-F238E27FC236}">
                <a16:creationId xmlns:a16="http://schemas.microsoft.com/office/drawing/2014/main" id="{8E2A6841-6697-110E-67E2-76E2E7437A04}"/>
              </a:ext>
            </a:extLst>
          </p:cNvPr>
          <p:cNvPicPr>
            <a:picLocks noChangeAspect="1"/>
          </p:cNvPicPr>
          <p:nvPr/>
        </p:nvPicPr>
        <p:blipFill>
          <a:blip r:embed="rId3"/>
          <a:stretch>
            <a:fillRect/>
          </a:stretch>
        </p:blipFill>
        <p:spPr>
          <a:xfrm>
            <a:off x="1403648" y="1045737"/>
            <a:ext cx="6732748" cy="5360420"/>
          </a:xfrm>
          <a:prstGeom prst="rect">
            <a:avLst/>
          </a:prstGeom>
        </p:spPr>
      </p:pic>
    </p:spTree>
    <p:extLst>
      <p:ext uri="{BB962C8B-B14F-4D97-AF65-F5344CB8AC3E}">
        <p14:creationId xmlns:p14="http://schemas.microsoft.com/office/powerpoint/2010/main" val="4022134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0" y="0"/>
            <a:ext cx="9144000" cy="1000125"/>
          </a:xfrm>
        </p:spPr>
        <p:txBody>
          <a:bodyPr/>
          <a:lstStyle/>
          <a:p>
            <a:pPr eaLnBrk="1" hangingPunct="1"/>
            <a:r>
              <a:rPr lang="en-GB" sz="4000" b="1" dirty="0">
                <a:solidFill>
                  <a:schemeClr val="tx2"/>
                </a:solidFill>
                <a:latin typeface="Comic Sans MS" pitchFamily="66" charset="0"/>
              </a:rPr>
              <a:t>Frequency Bands </a:t>
            </a:r>
            <a:r>
              <a:rPr lang="en-GB" sz="4000" b="1" dirty="0">
                <a:latin typeface="Comic Sans MS" pitchFamily="66" charset="0"/>
              </a:rPr>
              <a:t>  </a:t>
            </a:r>
          </a:p>
        </p:txBody>
      </p:sp>
      <p:sp>
        <p:nvSpPr>
          <p:cNvPr id="43010" name="Subtitle 2"/>
          <p:cNvSpPr>
            <a:spLocks noGrp="1"/>
          </p:cNvSpPr>
          <p:nvPr>
            <p:ph type="subTitle" idx="1"/>
          </p:nvPr>
        </p:nvSpPr>
        <p:spPr>
          <a:xfrm>
            <a:off x="785813" y="1285875"/>
            <a:ext cx="7858125" cy="4857750"/>
          </a:xfrm>
        </p:spPr>
        <p:txBody>
          <a:bodyPr/>
          <a:lstStyle/>
          <a:p>
            <a:pPr marL="514350" indent="-514350" algn="l" eaLnBrk="1" hangingPunct="1"/>
            <a:r>
              <a:rPr lang="en-GB" sz="3600" b="1" dirty="0">
                <a:solidFill>
                  <a:schemeClr val="tx1"/>
                </a:solidFill>
              </a:rPr>
              <a:t>66</a:t>
            </a:r>
            <a:r>
              <a:rPr lang="en-GB" sz="3600" b="1" dirty="0">
                <a:solidFill>
                  <a:srgbClr val="0000FF"/>
                </a:solidFill>
              </a:rPr>
              <a:t> lines in the schedule but only </a:t>
            </a:r>
            <a:r>
              <a:rPr lang="en-GB" sz="3600" b="1" dirty="0">
                <a:solidFill>
                  <a:schemeClr val="tx1"/>
                </a:solidFill>
              </a:rPr>
              <a:t>27</a:t>
            </a:r>
            <a:r>
              <a:rPr lang="en-GB" sz="3600" b="1" dirty="0">
                <a:solidFill>
                  <a:srgbClr val="0000FF"/>
                </a:solidFill>
              </a:rPr>
              <a:t> separate amateur bands</a:t>
            </a:r>
          </a:p>
          <a:p>
            <a:pPr marL="514350" indent="-514350" algn="l" eaLnBrk="1" hangingPunct="1"/>
            <a:r>
              <a:rPr lang="en-GB" sz="3600" b="1" dirty="0">
                <a:solidFill>
                  <a:schemeClr val="tx1"/>
                </a:solidFill>
              </a:rPr>
              <a:t>e.g.  2</a:t>
            </a:r>
            <a:r>
              <a:rPr lang="en-GB" sz="3600" b="1" baseline="30000" dirty="0">
                <a:solidFill>
                  <a:schemeClr val="tx1"/>
                </a:solidFill>
              </a:rPr>
              <a:t>nd</a:t>
            </a:r>
            <a:r>
              <a:rPr lang="en-GB" sz="3600" b="1" dirty="0">
                <a:solidFill>
                  <a:schemeClr val="tx1"/>
                </a:solidFill>
              </a:rPr>
              <a:t>, 3</a:t>
            </a:r>
            <a:r>
              <a:rPr lang="en-GB" sz="3600" b="1" baseline="30000" dirty="0">
                <a:solidFill>
                  <a:schemeClr val="tx1"/>
                </a:solidFill>
              </a:rPr>
              <a:t>rd</a:t>
            </a:r>
            <a:r>
              <a:rPr lang="en-GB" sz="3600" b="1" dirty="0">
                <a:solidFill>
                  <a:schemeClr val="tx1"/>
                </a:solidFill>
              </a:rPr>
              <a:t> &amp; 4</a:t>
            </a:r>
            <a:r>
              <a:rPr lang="en-GB" sz="3600" b="1" baseline="30000" dirty="0">
                <a:solidFill>
                  <a:schemeClr val="tx1"/>
                </a:solidFill>
              </a:rPr>
              <a:t>th</a:t>
            </a:r>
            <a:r>
              <a:rPr lang="en-GB" sz="3600" b="1" dirty="0">
                <a:solidFill>
                  <a:schemeClr val="tx1"/>
                </a:solidFill>
              </a:rPr>
              <a:t> lines:</a:t>
            </a:r>
          </a:p>
          <a:p>
            <a:pPr marL="514350" indent="-514350" algn="l" eaLnBrk="1" hangingPunct="1"/>
            <a:r>
              <a:rPr lang="en-GB" sz="3600" b="1" dirty="0">
                <a:solidFill>
                  <a:schemeClr val="tx1"/>
                </a:solidFill>
              </a:rPr>
              <a:t>	1.810 – 1.830</a:t>
            </a:r>
          </a:p>
          <a:p>
            <a:pPr marL="514350" indent="-514350" algn="l" eaLnBrk="1" hangingPunct="1"/>
            <a:r>
              <a:rPr lang="en-GB" sz="3600" b="1" dirty="0">
                <a:solidFill>
                  <a:schemeClr val="tx1"/>
                </a:solidFill>
              </a:rPr>
              <a:t>	1.830 – 1.850</a:t>
            </a:r>
          </a:p>
          <a:p>
            <a:pPr marL="514350" indent="-514350" algn="l" eaLnBrk="1" hangingPunct="1"/>
            <a:r>
              <a:rPr lang="en-GB" sz="3600" b="1" dirty="0">
                <a:solidFill>
                  <a:schemeClr val="tx1"/>
                </a:solidFill>
              </a:rPr>
              <a:t>	1.850 – 2.000</a:t>
            </a:r>
          </a:p>
          <a:p>
            <a:pPr marL="514350" indent="-514350" algn="l" eaLnBrk="1" hangingPunct="1"/>
            <a:r>
              <a:rPr lang="en-GB" sz="3600" b="1" dirty="0">
                <a:solidFill>
                  <a:srgbClr val="CC3300"/>
                </a:solidFill>
              </a:rPr>
              <a:t>Combine to give 1.810 – 2.000 MHz</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5BFAE-E50B-4CA8-85A5-1066B343025A}" type="slidenum">
              <a:rPr lang="en-GB"/>
              <a:pPr fontAlgn="base">
                <a:spcBef>
                  <a:spcPct val="0"/>
                </a:spcBef>
                <a:spcAft>
                  <a:spcPct val="0"/>
                </a:spcAft>
                <a:defRPr/>
              </a:pPr>
              <a:t>66</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0" y="0"/>
            <a:ext cx="9144000" cy="1412776"/>
          </a:xfrm>
        </p:spPr>
        <p:txBody>
          <a:bodyPr/>
          <a:lstStyle/>
          <a:p>
            <a:pPr eaLnBrk="1" hangingPunct="1"/>
            <a:r>
              <a:rPr lang="en-GB" sz="4000" b="1" dirty="0">
                <a:solidFill>
                  <a:schemeClr val="tx2"/>
                </a:solidFill>
                <a:latin typeface="Comic Sans MS" pitchFamily="66" charset="0"/>
              </a:rPr>
              <a:t>Amateur Bands – 1</a:t>
            </a:r>
            <a:br>
              <a:rPr lang="en-GB" sz="4000" b="1" dirty="0">
                <a:solidFill>
                  <a:schemeClr val="tx2"/>
                </a:solidFill>
                <a:latin typeface="Comic Sans MS" pitchFamily="66" charset="0"/>
              </a:rPr>
            </a:br>
            <a:r>
              <a:rPr lang="en-GB" sz="4000" b="1" dirty="0">
                <a:solidFill>
                  <a:schemeClr val="tx2"/>
                </a:solidFill>
                <a:latin typeface="Comic Sans MS" pitchFamily="66" charset="0"/>
              </a:rPr>
              <a:t>(</a:t>
            </a:r>
            <a:r>
              <a:rPr lang="en-GB" sz="2800" b="1" dirty="0">
                <a:solidFill>
                  <a:schemeClr val="tx2"/>
                </a:solidFill>
                <a:latin typeface="Comic Sans MS" pitchFamily="66" charset="0"/>
              </a:rPr>
              <a:t>0.1357 to 70.500 MHz) </a:t>
            </a:r>
            <a:r>
              <a:rPr lang="en-GB" sz="2800" b="1" dirty="0">
                <a:latin typeface="Comic Sans MS" pitchFamily="66" charset="0"/>
              </a:rPr>
              <a:t>  </a:t>
            </a:r>
          </a:p>
        </p:txBody>
      </p:sp>
      <p:sp>
        <p:nvSpPr>
          <p:cNvPr id="45058" name="Subtitle 2"/>
          <p:cNvSpPr>
            <a:spLocks noGrp="1"/>
          </p:cNvSpPr>
          <p:nvPr>
            <p:ph type="subTitle" idx="1"/>
          </p:nvPr>
        </p:nvSpPr>
        <p:spPr>
          <a:xfrm>
            <a:off x="611560" y="1268760"/>
            <a:ext cx="8358188" cy="4857750"/>
          </a:xfrm>
        </p:spPr>
        <p:txBody>
          <a:bodyPr/>
          <a:lstStyle/>
          <a:p>
            <a:pPr algn="l" eaLnBrk="1" hangingPunct="1"/>
            <a:endParaRPr lang="en-GB" b="1" dirty="0">
              <a:solidFill>
                <a:schemeClr val="tx1"/>
              </a:solidFill>
            </a:endParaRPr>
          </a:p>
          <a:p>
            <a:pPr algn="l" eaLnBrk="1" hangingPunct="1"/>
            <a:r>
              <a:rPr lang="en-GB" b="1" dirty="0">
                <a:solidFill>
                  <a:schemeClr val="tx1"/>
                </a:solidFill>
              </a:rPr>
              <a:t>0.1357 – 0.1378	 MHz	    14.000 – 14.350   MHz</a:t>
            </a:r>
          </a:p>
          <a:p>
            <a:pPr algn="l" eaLnBrk="1" hangingPunct="1"/>
            <a:r>
              <a:rPr lang="en-GB" b="1" dirty="0">
                <a:solidFill>
                  <a:schemeClr val="tx1"/>
                </a:solidFill>
              </a:rPr>
              <a:t>0.472   – 0.479                 18.068 – 18.168</a:t>
            </a:r>
          </a:p>
          <a:p>
            <a:pPr algn="l" eaLnBrk="1" hangingPunct="1"/>
            <a:r>
              <a:rPr lang="en-GB" b="1" dirty="0">
                <a:solidFill>
                  <a:schemeClr val="tx1"/>
                </a:solidFill>
              </a:rPr>
              <a:t>1.810   –  2.000		    21.000 – 21.450</a:t>
            </a:r>
          </a:p>
          <a:p>
            <a:pPr algn="l" eaLnBrk="1" hangingPunct="1"/>
            <a:r>
              <a:rPr lang="en-GB" b="1" dirty="0">
                <a:solidFill>
                  <a:schemeClr val="tx1"/>
                </a:solidFill>
              </a:rPr>
              <a:t>3.500   –  3.800		    24.890 – 24.990 </a:t>
            </a:r>
          </a:p>
          <a:p>
            <a:pPr algn="l" eaLnBrk="1" hangingPunct="1"/>
            <a:r>
              <a:rPr lang="en-GB" b="1" dirty="0">
                <a:solidFill>
                  <a:schemeClr val="tx1"/>
                </a:solidFill>
              </a:rPr>
              <a:t>5.258   –  5.406                28.000 – 29.700 	</a:t>
            </a:r>
            <a:r>
              <a:rPr lang="en-US" b="1" dirty="0">
                <a:solidFill>
                  <a:schemeClr val="tx1"/>
                </a:solidFill>
              </a:rPr>
              <a:t>            </a:t>
            </a:r>
            <a:endParaRPr lang="en-GB" b="1" dirty="0">
              <a:solidFill>
                <a:schemeClr val="tx1"/>
              </a:solidFill>
            </a:endParaRPr>
          </a:p>
          <a:p>
            <a:pPr algn="l" eaLnBrk="1" hangingPunct="1"/>
            <a:r>
              <a:rPr lang="en-GB" b="1" dirty="0">
                <a:solidFill>
                  <a:schemeClr val="tx1"/>
                </a:solidFill>
              </a:rPr>
              <a:t>7.000   –  7.200		    50.000 – 52.000</a:t>
            </a:r>
          </a:p>
          <a:p>
            <a:pPr algn="l" eaLnBrk="1" hangingPunct="1"/>
            <a:r>
              <a:rPr lang="en-GB" b="1" dirty="0">
                <a:solidFill>
                  <a:schemeClr val="tx1"/>
                </a:solidFill>
              </a:rPr>
              <a:t>10.100 – 10.150		    70.000 – 70.500 </a:t>
            </a:r>
          </a:p>
          <a:p>
            <a:pPr algn="l" eaLnBrk="1" hangingPunct="1"/>
            <a:r>
              <a:rPr lang="en-GB" b="1" dirty="0">
                <a:solidFill>
                  <a:schemeClr val="tx1"/>
                </a:solidFill>
              </a:rPr>
              <a:t>		</a:t>
            </a:r>
          </a:p>
          <a:p>
            <a:pPr algn="l" eaLnBrk="1" hangingPunct="1"/>
            <a:r>
              <a:rPr lang="en-GB" b="1" dirty="0">
                <a:solidFill>
                  <a:schemeClr val="tx1"/>
                </a:solidFill>
              </a:rPr>
              <a:t>	             	</a:t>
            </a:r>
          </a:p>
          <a:p>
            <a:pPr algn="l" eaLnBrk="1" hangingPunct="1"/>
            <a:endParaRPr lang="en-GB" sz="2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76A8C-D4B7-46BD-8D30-BD960C874D69}" type="slidenum">
              <a:rPr lang="en-GB"/>
              <a:pPr fontAlgn="base">
                <a:spcBef>
                  <a:spcPct val="0"/>
                </a:spcBef>
                <a:spcAft>
                  <a:spcPct val="0"/>
                </a:spcAft>
                <a:defRPr/>
              </a:pPr>
              <a:t>67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0" y="0"/>
            <a:ext cx="9144000" cy="1628800"/>
          </a:xfrm>
        </p:spPr>
        <p:txBody>
          <a:bodyPr/>
          <a:lstStyle/>
          <a:p>
            <a:pPr eaLnBrk="1" hangingPunct="1"/>
            <a:r>
              <a:rPr lang="en-GB" sz="4000" b="1" dirty="0">
                <a:solidFill>
                  <a:schemeClr val="tx2"/>
                </a:solidFill>
                <a:latin typeface="Comic Sans MS" pitchFamily="66" charset="0"/>
              </a:rPr>
              <a:t>Amateur Bands – 2</a:t>
            </a:r>
            <a:br>
              <a:rPr lang="en-GB" sz="4000" b="1" dirty="0">
                <a:solidFill>
                  <a:schemeClr val="tx2"/>
                </a:solidFill>
                <a:latin typeface="Comic Sans MS" pitchFamily="66" charset="0"/>
              </a:rPr>
            </a:br>
            <a:r>
              <a:rPr lang="en-GB" sz="2800" b="1" dirty="0">
                <a:solidFill>
                  <a:schemeClr val="tx2"/>
                </a:solidFill>
                <a:latin typeface="Comic Sans MS" pitchFamily="66" charset="0"/>
              </a:rPr>
              <a:t>(144MHz to 250 GHz)  </a:t>
            </a:r>
            <a:r>
              <a:rPr lang="en-GB" sz="2800" b="1" dirty="0">
                <a:latin typeface="Comic Sans MS" pitchFamily="66" charset="0"/>
              </a:rPr>
              <a:t>   </a:t>
            </a:r>
          </a:p>
        </p:txBody>
      </p:sp>
      <p:sp>
        <p:nvSpPr>
          <p:cNvPr id="45058" name="Subtitle 2"/>
          <p:cNvSpPr>
            <a:spLocks noGrp="1"/>
          </p:cNvSpPr>
          <p:nvPr>
            <p:ph type="subTitle" idx="1"/>
          </p:nvPr>
        </p:nvSpPr>
        <p:spPr>
          <a:xfrm>
            <a:off x="571500" y="1285875"/>
            <a:ext cx="8358188" cy="4857750"/>
          </a:xfrm>
        </p:spPr>
        <p:txBody>
          <a:bodyPr/>
          <a:lstStyle/>
          <a:p>
            <a:pPr algn="l" eaLnBrk="1" hangingPunct="1"/>
            <a:endParaRPr lang="en-GB" b="1" dirty="0">
              <a:solidFill>
                <a:schemeClr val="tx1"/>
              </a:solidFill>
            </a:endParaRPr>
          </a:p>
          <a:p>
            <a:pPr algn="l" eaLnBrk="1" hangingPunct="1"/>
            <a:r>
              <a:rPr lang="en-GB" b="1" dirty="0">
                <a:solidFill>
                  <a:schemeClr val="tx1"/>
                </a:solidFill>
              </a:rPr>
              <a:t>144.000 – 146.000  MHz    24000 – 24250 MHz 430.000 – 440.000               47000 – 47200</a:t>
            </a:r>
          </a:p>
          <a:p>
            <a:pPr algn="l" eaLnBrk="1" hangingPunct="1"/>
            <a:r>
              <a:rPr lang="en-GB" b="1" dirty="0">
                <a:solidFill>
                  <a:schemeClr val="tx1"/>
                </a:solidFill>
              </a:rPr>
              <a:t>1240.000 – 1325000           75500 – 81000 </a:t>
            </a:r>
          </a:p>
          <a:p>
            <a:pPr algn="l" eaLnBrk="1" hangingPunct="1"/>
            <a:r>
              <a:rPr lang="en-GB" b="1" dirty="0">
                <a:solidFill>
                  <a:schemeClr val="tx1"/>
                </a:solidFill>
              </a:rPr>
              <a:t>2300.000 – 2450.000          122250 – 123000</a:t>
            </a:r>
          </a:p>
          <a:p>
            <a:pPr algn="l" eaLnBrk="1" hangingPunct="1"/>
            <a:r>
              <a:rPr lang="en-GB" b="1" dirty="0">
                <a:solidFill>
                  <a:schemeClr val="tx1"/>
                </a:solidFill>
              </a:rPr>
              <a:t>3400.000 – 3410.000 	        134000 – 141000 </a:t>
            </a:r>
          </a:p>
          <a:p>
            <a:pPr algn="l" eaLnBrk="1" hangingPunct="1"/>
            <a:r>
              <a:rPr lang="en-GB" b="1" dirty="0">
                <a:solidFill>
                  <a:schemeClr val="tx1"/>
                </a:solidFill>
              </a:rPr>
              <a:t>5650.000 – 5850.000          241000 – 250000</a:t>
            </a:r>
          </a:p>
          <a:p>
            <a:pPr algn="l" eaLnBrk="1" hangingPunct="1"/>
            <a:r>
              <a:rPr lang="en-GB" b="1" dirty="0">
                <a:solidFill>
                  <a:schemeClr val="tx1"/>
                </a:solidFill>
              </a:rPr>
              <a:t>10000.000 – 10500.000</a:t>
            </a:r>
          </a:p>
          <a:p>
            <a:pPr algn="l" eaLnBrk="1" hangingPunct="1"/>
            <a:endParaRPr lang="en-GB" b="1" dirty="0">
              <a:solidFill>
                <a:schemeClr val="tx1"/>
              </a:solidFill>
            </a:endParaRPr>
          </a:p>
          <a:p>
            <a:pPr algn="l" eaLnBrk="1" hangingPunct="1"/>
            <a:endParaRPr lang="en-GB" sz="2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76A8C-D4B7-46BD-8D30-BD960C874D69}" type="slidenum">
              <a:rPr lang="en-GB"/>
              <a:pPr fontAlgn="base">
                <a:spcBef>
                  <a:spcPct val="0"/>
                </a:spcBef>
                <a:spcAft>
                  <a:spcPct val="0"/>
                </a:spcAft>
                <a:defRPr/>
              </a:pPr>
              <a:t>68</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1G1</a:t>
            </a:r>
          </a:p>
        </p:txBody>
      </p:sp>
    </p:spTree>
    <p:extLst>
      <p:ext uri="{BB962C8B-B14F-4D97-AF65-F5344CB8AC3E}">
        <p14:creationId xmlns:p14="http://schemas.microsoft.com/office/powerpoint/2010/main" val="1970702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163C-BE0D-998D-EAF8-AD11BA765E0C}"/>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Unattended Operation - 1</a:t>
            </a:r>
          </a:p>
        </p:txBody>
      </p:sp>
      <p:sp>
        <p:nvSpPr>
          <p:cNvPr id="28675" name="Subtitle 2">
            <a:extLst>
              <a:ext uri="{FF2B5EF4-FFF2-40B4-BE49-F238E27FC236}">
                <a16:creationId xmlns:a16="http://schemas.microsoft.com/office/drawing/2014/main" id="{701EB4DB-5CC4-8496-052C-1FA53C7FFD83}"/>
              </a:ext>
            </a:extLst>
          </p:cNvPr>
          <p:cNvSpPr>
            <a:spLocks noGrp="1"/>
          </p:cNvSpPr>
          <p:nvPr>
            <p:ph type="subTitle" idx="1"/>
          </p:nvPr>
        </p:nvSpPr>
        <p:spPr bwMode="auto">
          <a:xfrm>
            <a:off x="571500" y="1285875"/>
            <a:ext cx="8001000" cy="571500"/>
          </a:xfrm>
        </p:spPr>
        <p:txBody>
          <a:bodyPr wrap="square" lIns="91440" tIns="45720" rIns="91440" bIns="45720" numCol="1" anchor="t" anchorCtr="0" compatLnSpc="1">
            <a:prstTxWarp prst="textNoShape">
              <a:avLst/>
            </a:prstTxWarp>
            <a:normAutofit fontScale="62500" lnSpcReduction="20000"/>
          </a:bodyPr>
          <a:lstStyle/>
          <a:p>
            <a:pPr algn="l">
              <a:defRPr/>
            </a:pPr>
            <a:r>
              <a:rPr lang="en-GB" sz="5800" b="1" dirty="0">
                <a:solidFill>
                  <a:schemeClr val="tx1"/>
                </a:solidFill>
              </a:rPr>
              <a:t>Unattended operation is allowed  for </a:t>
            </a:r>
            <a:endParaRPr lang="en-GB" sz="5800" b="1" dirty="0">
              <a:solidFill>
                <a:srgbClr val="FF0000"/>
              </a:solidFill>
            </a:endParaRPr>
          </a:p>
        </p:txBody>
      </p:sp>
      <p:sp>
        <p:nvSpPr>
          <p:cNvPr id="46086" name="Slide Number Placeholder 5">
            <a:extLst>
              <a:ext uri="{FF2B5EF4-FFF2-40B4-BE49-F238E27FC236}">
                <a16:creationId xmlns:a16="http://schemas.microsoft.com/office/drawing/2014/main" id="{95707243-669D-F5D5-9CAF-0113513290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A40A675-703E-49A6-8809-E683EBD5C6CF}" type="slidenum">
              <a:rPr kumimoji="0" lang="en-GB" altLang="en-US" sz="1200">
                <a:solidFill>
                  <a:srgbClr val="000000"/>
                </a:solidFill>
              </a:rPr>
              <a:pPr>
                <a:spcBef>
                  <a:spcPct val="0"/>
                </a:spcBef>
                <a:buClrTx/>
                <a:buSzTx/>
                <a:buFontTx/>
                <a:buNone/>
              </a:pPr>
              <a:t>69</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3BB5AD7F-FCC0-7EA5-2233-EBDE9820997B}"/>
              </a:ext>
            </a:extLst>
          </p:cNvPr>
          <p:cNvSpPr>
            <a:spLocks noGrp="1"/>
          </p:cNvSpPr>
          <p:nvPr>
            <p:ph type="ftr" sz="quarter" idx="11"/>
          </p:nvPr>
        </p:nvSpPr>
        <p:spPr/>
        <p:txBody>
          <a:bodyPr/>
          <a:lstStyle/>
          <a:p>
            <a:pPr>
              <a:defRPr/>
            </a:pPr>
            <a:r>
              <a:rPr lang="en-GB"/>
              <a:t>G3EFX   1E1</a:t>
            </a:r>
          </a:p>
        </p:txBody>
      </p:sp>
      <p:sp>
        <p:nvSpPr>
          <p:cNvPr id="8" name="TextBox 7">
            <a:extLst>
              <a:ext uri="{FF2B5EF4-FFF2-40B4-BE49-F238E27FC236}">
                <a16:creationId xmlns:a16="http://schemas.microsoft.com/office/drawing/2014/main" id="{077D5471-2FA7-6E16-80E0-D40CF1626F06}"/>
              </a:ext>
            </a:extLst>
          </p:cNvPr>
          <p:cNvSpPr txBox="1"/>
          <p:nvPr/>
        </p:nvSpPr>
        <p:spPr>
          <a:xfrm>
            <a:off x="714375" y="2143125"/>
            <a:ext cx="7643813" cy="1200150"/>
          </a:xfrm>
          <a:prstGeom prst="rect">
            <a:avLst/>
          </a:prstGeom>
          <a:noFill/>
        </p:spPr>
        <p:txBody>
          <a:bodyPr>
            <a:spAutoFit/>
          </a:bodyPr>
          <a:lstStyle/>
          <a:p>
            <a:pPr eaLnBrk="1" hangingPunct="1">
              <a:defRPr/>
            </a:pPr>
            <a:r>
              <a:rPr lang="en-GB" sz="3600" b="1" dirty="0">
                <a:latin typeface="+mn-lt"/>
                <a:cs typeface="Arial" charset="0"/>
              </a:rPr>
              <a:t>- remote control of main station</a:t>
            </a:r>
          </a:p>
          <a:p>
            <a:pPr eaLnBrk="1" hangingPunct="1">
              <a:defRPr/>
            </a:pPr>
            <a:r>
              <a:rPr lang="en-GB" sz="3600" b="1" dirty="0">
                <a:latin typeface="+mn-lt"/>
                <a:cs typeface="Arial" charset="0"/>
              </a:rPr>
              <a:t> </a:t>
            </a:r>
          </a:p>
        </p:txBody>
      </p:sp>
      <p:sp>
        <p:nvSpPr>
          <p:cNvPr id="9" name="TextBox 8">
            <a:extLst>
              <a:ext uri="{FF2B5EF4-FFF2-40B4-BE49-F238E27FC236}">
                <a16:creationId xmlns:a16="http://schemas.microsoft.com/office/drawing/2014/main" id="{485597C3-0CF6-A06D-D8F8-3A49385CB753}"/>
              </a:ext>
            </a:extLst>
          </p:cNvPr>
          <p:cNvSpPr txBox="1"/>
          <p:nvPr/>
        </p:nvSpPr>
        <p:spPr>
          <a:xfrm>
            <a:off x="642938" y="2714625"/>
            <a:ext cx="7215187" cy="923925"/>
          </a:xfrm>
          <a:prstGeom prst="rect">
            <a:avLst/>
          </a:prstGeom>
          <a:noFill/>
        </p:spPr>
        <p:txBody>
          <a:bodyPr>
            <a:spAutoFit/>
          </a:bodyPr>
          <a:lstStyle/>
          <a:p>
            <a:pPr eaLnBrk="1" hangingPunct="1">
              <a:defRPr/>
            </a:pPr>
            <a:r>
              <a:rPr lang="en-GB" b="1" dirty="0">
                <a:latin typeface="Arial" charset="0"/>
                <a:cs typeface="Arial" charset="0"/>
              </a:rPr>
              <a:t> </a:t>
            </a:r>
            <a:r>
              <a:rPr lang="en-GB" sz="3600" b="1" dirty="0">
                <a:latin typeface="+mn-lt"/>
                <a:cs typeface="Arial" charset="0"/>
              </a:rPr>
              <a:t>- a beacon     e.g. propagation test</a:t>
            </a:r>
          </a:p>
          <a:p>
            <a:pPr eaLnBrk="1" hangingPunct="1">
              <a:defRPr/>
            </a:pPr>
            <a:endParaRPr lang="en-GB" dirty="0">
              <a:latin typeface="Arial" charset="0"/>
              <a:cs typeface="Arial" charset="0"/>
            </a:endParaRPr>
          </a:p>
        </p:txBody>
      </p:sp>
      <p:sp>
        <p:nvSpPr>
          <p:cNvPr id="10" name="TextBox 9">
            <a:extLst>
              <a:ext uri="{FF2B5EF4-FFF2-40B4-BE49-F238E27FC236}">
                <a16:creationId xmlns:a16="http://schemas.microsoft.com/office/drawing/2014/main" id="{B156B45A-0DFB-C7DE-E370-9686FC5E44DC}"/>
              </a:ext>
            </a:extLst>
          </p:cNvPr>
          <p:cNvSpPr txBox="1"/>
          <p:nvPr/>
        </p:nvSpPr>
        <p:spPr>
          <a:xfrm>
            <a:off x="642938" y="3286125"/>
            <a:ext cx="8215312" cy="923925"/>
          </a:xfrm>
          <a:prstGeom prst="rect">
            <a:avLst/>
          </a:prstGeom>
          <a:noFill/>
        </p:spPr>
        <p:txBody>
          <a:bodyPr>
            <a:spAutoFit/>
          </a:bodyPr>
          <a:lstStyle/>
          <a:p>
            <a:pPr eaLnBrk="1" hangingPunct="1">
              <a:defRPr/>
            </a:pPr>
            <a:r>
              <a:rPr lang="en-GB" b="1" dirty="0">
                <a:latin typeface="Arial" charset="0"/>
                <a:cs typeface="Arial" charset="0"/>
              </a:rPr>
              <a:t> </a:t>
            </a:r>
            <a:r>
              <a:rPr lang="en-GB" sz="3600" b="1" dirty="0">
                <a:latin typeface="+mn-lt"/>
                <a:cs typeface="Arial" charset="0"/>
              </a:rPr>
              <a:t>- direction finding  (DF) – </a:t>
            </a:r>
            <a:r>
              <a:rPr lang="en-GB" sz="3600" b="1" dirty="0" err="1">
                <a:latin typeface="+mn-lt"/>
                <a:cs typeface="Arial" charset="0"/>
              </a:rPr>
              <a:t>eg</a:t>
            </a:r>
            <a:r>
              <a:rPr lang="en-GB" sz="3600" b="1" dirty="0">
                <a:latin typeface="+mn-lt"/>
                <a:cs typeface="Arial" charset="0"/>
              </a:rPr>
              <a:t> foxhunt</a:t>
            </a:r>
          </a:p>
          <a:p>
            <a:pPr eaLnBrk="1" hangingPunct="1">
              <a:defRPr/>
            </a:pPr>
            <a:endParaRPr lang="en-GB" dirty="0">
              <a:latin typeface="Arial" charset="0"/>
              <a:cs typeface="Arial" charset="0"/>
            </a:endParaRPr>
          </a:p>
        </p:txBody>
      </p:sp>
      <p:sp>
        <p:nvSpPr>
          <p:cNvPr id="11" name="TextBox 10">
            <a:extLst>
              <a:ext uri="{FF2B5EF4-FFF2-40B4-BE49-F238E27FC236}">
                <a16:creationId xmlns:a16="http://schemas.microsoft.com/office/drawing/2014/main" id="{8AD444E3-4C21-D2CB-856B-38802D2C02D9}"/>
              </a:ext>
            </a:extLst>
          </p:cNvPr>
          <p:cNvSpPr txBox="1"/>
          <p:nvPr/>
        </p:nvSpPr>
        <p:spPr>
          <a:xfrm>
            <a:off x="714375" y="3929063"/>
            <a:ext cx="8001000" cy="1754187"/>
          </a:xfrm>
          <a:prstGeom prst="rect">
            <a:avLst/>
          </a:prstGeom>
          <a:noFill/>
        </p:spPr>
        <p:txBody>
          <a:bodyPr>
            <a:spAutoFit/>
          </a:bodyPr>
          <a:lstStyle/>
          <a:p>
            <a:pPr eaLnBrk="1" hangingPunct="1">
              <a:defRPr/>
            </a:pPr>
            <a:r>
              <a:rPr lang="en-GB" sz="3600" b="1" dirty="0">
                <a:latin typeface="+mn-lt"/>
                <a:cs typeface="Arial" charset="0"/>
              </a:rPr>
              <a:t>- digital communications </a:t>
            </a:r>
            <a:br>
              <a:rPr lang="en-GB" sz="3600" b="1" dirty="0">
                <a:latin typeface="+mn-lt"/>
                <a:cs typeface="Arial" charset="0"/>
              </a:rPr>
            </a:br>
            <a:r>
              <a:rPr lang="en-GB" sz="3600" b="1" dirty="0">
                <a:latin typeface="+mn-lt"/>
                <a:cs typeface="Arial" charset="0"/>
              </a:rPr>
              <a:t>                                         e.g. a packet node </a:t>
            </a:r>
          </a:p>
          <a:p>
            <a:pPr eaLnBrk="1" hangingPunct="1">
              <a:defRPr/>
            </a:pPr>
            <a:r>
              <a:rPr lang="en-GB" sz="3600" b="1" dirty="0">
                <a:latin typeface="+mn-lt"/>
                <a:cs typeface="Arial" charset="0"/>
              </a:rPr>
              <a:t> </a:t>
            </a:r>
            <a:endParaRPr lang="en-GB" sz="3600" dirty="0">
              <a:latin typeface="+mn-lt"/>
              <a:cs typeface="Arial" charset="0"/>
            </a:endParaRPr>
          </a:p>
        </p:txBody>
      </p:sp>
      <p:sp>
        <p:nvSpPr>
          <p:cNvPr id="12" name="TextBox 11">
            <a:extLst>
              <a:ext uri="{FF2B5EF4-FFF2-40B4-BE49-F238E27FC236}">
                <a16:creationId xmlns:a16="http://schemas.microsoft.com/office/drawing/2014/main" id="{FC205102-2B59-BE3E-461A-D7AB673797B3}"/>
              </a:ext>
            </a:extLst>
          </p:cNvPr>
          <p:cNvSpPr txBox="1"/>
          <p:nvPr/>
        </p:nvSpPr>
        <p:spPr>
          <a:xfrm>
            <a:off x="714375" y="5000625"/>
            <a:ext cx="7786688" cy="2308225"/>
          </a:xfrm>
          <a:prstGeom prst="rect">
            <a:avLst/>
          </a:prstGeom>
          <a:noFill/>
        </p:spPr>
        <p:txBody>
          <a:bodyPr>
            <a:spAutoFit/>
          </a:bodyPr>
          <a:lstStyle/>
          <a:p>
            <a:pPr eaLnBrk="1" hangingPunct="1">
              <a:buFontTx/>
              <a:buChar char="-"/>
              <a:defRPr/>
            </a:pPr>
            <a:r>
              <a:rPr lang="en-GB" sz="3600" b="1" dirty="0">
                <a:solidFill>
                  <a:srgbClr val="FF0000"/>
                </a:solidFill>
                <a:latin typeface="+mn-lt"/>
                <a:cs typeface="Arial" charset="0"/>
              </a:rPr>
              <a:t> but</a:t>
            </a:r>
            <a:r>
              <a:rPr lang="en-GB" sz="3600" b="1" dirty="0">
                <a:latin typeface="+mn-lt"/>
                <a:cs typeface="Arial" charset="0"/>
              </a:rPr>
              <a:t> </a:t>
            </a:r>
            <a:r>
              <a:rPr lang="en-GB" sz="3600" b="1" u="sng" dirty="0">
                <a:solidFill>
                  <a:srgbClr val="FF0000"/>
                </a:solidFill>
                <a:latin typeface="+mn-lt"/>
                <a:cs typeface="Arial" charset="0"/>
              </a:rPr>
              <a:t>not</a:t>
            </a:r>
            <a:r>
              <a:rPr lang="en-GB" sz="3600" b="1" dirty="0">
                <a:solidFill>
                  <a:srgbClr val="FF0000"/>
                </a:solidFill>
                <a:latin typeface="+mn-lt"/>
                <a:cs typeface="Arial" charset="0"/>
              </a:rPr>
              <a:t> for general use by others</a:t>
            </a:r>
            <a:br>
              <a:rPr lang="en-GB" sz="3600" b="1" dirty="0">
                <a:solidFill>
                  <a:srgbClr val="FF0000"/>
                </a:solidFill>
                <a:latin typeface="+mn-lt"/>
                <a:cs typeface="Arial" charset="0"/>
              </a:rPr>
            </a:br>
            <a:r>
              <a:rPr lang="en-GB" sz="3600" b="1" dirty="0">
                <a:solidFill>
                  <a:srgbClr val="FF0000"/>
                </a:solidFill>
                <a:latin typeface="+mn-lt"/>
                <a:cs typeface="Arial" charset="0"/>
              </a:rPr>
              <a:t>                               e.g. a voice repeater</a:t>
            </a:r>
          </a:p>
          <a:p>
            <a:pPr eaLnBrk="1" hangingPunct="1">
              <a:defRPr/>
            </a:pPr>
            <a:br>
              <a:rPr lang="en-GB" sz="3600" b="1" dirty="0">
                <a:solidFill>
                  <a:srgbClr val="FF0000"/>
                </a:solidFill>
                <a:latin typeface="+mn-lt"/>
                <a:cs typeface="Arial" charset="0"/>
              </a:rPr>
            </a:br>
            <a:r>
              <a:rPr lang="en-GB" sz="3600" b="1" dirty="0">
                <a:solidFill>
                  <a:srgbClr val="FF0000"/>
                </a:solidFill>
                <a:latin typeface="+mn-lt"/>
                <a:cs typeface="Arial" charset="0"/>
              </a:rPr>
              <a:t>                                            </a:t>
            </a: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0" y="0"/>
            <a:ext cx="9144000" cy="981075"/>
          </a:xfrm>
        </p:spPr>
        <p:txBody>
          <a:bodyPr/>
          <a:lstStyle/>
          <a:p>
            <a:pPr eaLnBrk="1" hangingPunct="1"/>
            <a:r>
              <a:rPr lang="en-GB" sz="4000" b="1" dirty="0">
                <a:solidFill>
                  <a:schemeClr val="tx2"/>
                </a:solidFill>
                <a:latin typeface="Comic Sans MS" pitchFamily="66" charset="0"/>
              </a:rPr>
              <a:t>Regional Secondary Locators (RSL) </a:t>
            </a:r>
            <a:r>
              <a:rPr lang="en-GB" sz="4000" b="1" dirty="0">
                <a:latin typeface="Comic Sans MS" pitchFamily="66" charset="0"/>
              </a:rPr>
              <a:t> </a:t>
            </a:r>
            <a:br>
              <a:rPr lang="en-GB" sz="4000" b="1" dirty="0">
                <a:latin typeface="Comic Sans MS" pitchFamily="66" charset="0"/>
              </a:rPr>
            </a:br>
            <a:r>
              <a:rPr lang="en-GB" sz="2800" b="1" dirty="0">
                <a:latin typeface="Comic Sans MS" pitchFamily="66" charset="0"/>
              </a:rPr>
              <a:t>(Foundation &amp; Intermediate) </a:t>
            </a:r>
          </a:p>
        </p:txBody>
      </p:sp>
      <p:sp>
        <p:nvSpPr>
          <p:cNvPr id="14339" name="Subtitle 2"/>
          <p:cNvSpPr>
            <a:spLocks noGrp="1"/>
          </p:cNvSpPr>
          <p:nvPr>
            <p:ph type="subTitle" idx="1"/>
          </p:nvPr>
        </p:nvSpPr>
        <p:spPr>
          <a:xfrm>
            <a:off x="539750" y="1268413"/>
            <a:ext cx="8358188" cy="4857750"/>
          </a:xfrm>
        </p:spPr>
        <p:txBody>
          <a:bodyPr/>
          <a:lstStyle/>
          <a:p>
            <a:pPr algn="l" eaLnBrk="1" hangingPunct="1"/>
            <a:r>
              <a:rPr lang="en-GB" sz="3400" b="1" dirty="0">
                <a:solidFill>
                  <a:schemeClr val="tx1"/>
                </a:solidFill>
              </a:rPr>
              <a:t>     Secondary Identifiers (W, I, D, J, U, M)</a:t>
            </a:r>
            <a:r>
              <a:rPr lang="en-US" sz="3400" dirty="0">
                <a:solidFill>
                  <a:srgbClr val="898989"/>
                </a:solidFill>
              </a:rPr>
              <a:t> 	</a:t>
            </a:r>
          </a:p>
          <a:p>
            <a:pPr algn="l" eaLnBrk="1" hangingPunct="1"/>
            <a:r>
              <a:rPr lang="en-US" sz="3400" b="1" dirty="0">
                <a:solidFill>
                  <a:srgbClr val="00B0F0"/>
                </a:solidFill>
              </a:rPr>
              <a:t>Wales			MW7ABC		2W0ABC</a:t>
            </a:r>
          </a:p>
          <a:p>
            <a:pPr algn="l" eaLnBrk="1" hangingPunct="1"/>
            <a:r>
              <a:rPr lang="en-US" sz="3400" b="1" dirty="0">
                <a:solidFill>
                  <a:srgbClr val="33CC33"/>
                </a:solidFill>
              </a:rPr>
              <a:t>N. Ireland	                   MI7ABC		2I0ABC</a:t>
            </a:r>
          </a:p>
          <a:p>
            <a:pPr algn="l" eaLnBrk="1" hangingPunct="1"/>
            <a:r>
              <a:rPr lang="en-US" sz="3400" b="1" dirty="0">
                <a:solidFill>
                  <a:srgbClr val="660066"/>
                </a:solidFill>
              </a:rPr>
              <a:t>Isle of Man		MD7ABC		2D0ABC</a:t>
            </a:r>
          </a:p>
          <a:p>
            <a:pPr algn="l" eaLnBrk="1" hangingPunct="1"/>
            <a:r>
              <a:rPr lang="en-US" sz="3400" b="1" dirty="0">
                <a:solidFill>
                  <a:srgbClr val="660066"/>
                </a:solidFill>
              </a:rPr>
              <a:t>Jersey			MJ7ABC 		2J0ABC</a:t>
            </a:r>
          </a:p>
          <a:p>
            <a:pPr algn="l" eaLnBrk="1" hangingPunct="1"/>
            <a:r>
              <a:rPr lang="en-US" sz="3400" b="1" dirty="0">
                <a:solidFill>
                  <a:srgbClr val="660066"/>
                </a:solidFill>
              </a:rPr>
              <a:t>Guernsey			MU7ABC		2U0ABC</a:t>
            </a:r>
          </a:p>
          <a:p>
            <a:pPr algn="l" eaLnBrk="1" hangingPunct="1"/>
            <a:r>
              <a:rPr lang="en-US" sz="3400" b="1" dirty="0">
                <a:solidFill>
                  <a:srgbClr val="0000FF"/>
                </a:solidFill>
              </a:rPr>
              <a:t>Scotland			MM7ABC		2M0ABC</a:t>
            </a:r>
            <a:br>
              <a:rPr lang="en-US" sz="3400" b="1" dirty="0">
                <a:solidFill>
                  <a:srgbClr val="0000FF"/>
                </a:solidFill>
              </a:rPr>
            </a:br>
            <a:r>
              <a:rPr lang="en-US" sz="3400" b="1" dirty="0">
                <a:solidFill>
                  <a:schemeClr val="tx1"/>
                </a:solidFill>
              </a:rPr>
              <a:t>England			M7ABC	</a:t>
            </a:r>
            <a:r>
              <a:rPr lang="en-US" sz="3400" b="1" dirty="0">
                <a:solidFill>
                  <a:srgbClr val="0000FF"/>
                </a:solidFill>
              </a:rPr>
              <a:t>	</a:t>
            </a:r>
            <a:r>
              <a:rPr lang="en-US" sz="3400" b="1" dirty="0">
                <a:solidFill>
                  <a:srgbClr val="FF0000"/>
                </a:solidFill>
              </a:rPr>
              <a:t>2E0ABC</a:t>
            </a:r>
            <a:r>
              <a:rPr lang="en-US" sz="3400" b="1" dirty="0">
                <a:solidFill>
                  <a:schemeClr val="tx1"/>
                </a:solidFill>
              </a:rPr>
              <a:t>			</a:t>
            </a:r>
            <a:endParaRPr lang="en-GB" sz="3400" b="1" dirty="0">
              <a:solidFill>
                <a:schemeClr val="tx1"/>
              </a:solidFill>
            </a:endParaRPr>
          </a:p>
          <a:p>
            <a:pPr algn="l" eaLnBrk="1" hangingPunct="1"/>
            <a:endParaRPr lang="en-GB" sz="3400" b="1" dirty="0">
              <a:solidFill>
                <a:schemeClr val="tx1"/>
              </a:solidFill>
            </a:endParaRP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ED1F-C7B8-4C0E-90D1-A08A511F87D4}" type="slidenum">
              <a:rPr lang="en-GB"/>
              <a:pPr fontAlgn="base">
                <a:spcBef>
                  <a:spcPct val="0"/>
                </a:spcBef>
                <a:spcAft>
                  <a:spcPct val="0"/>
                </a:spcAft>
                <a:defRPr/>
              </a:pPr>
              <a:t>7</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204376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Unattended Operation - 2</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endParaRPr lang="en-GB" altLang="en-US" sz="4000" b="1" dirty="0">
              <a:solidFill>
                <a:schemeClr val="tx1"/>
              </a:solidFill>
            </a:endParaRPr>
          </a:p>
          <a:p>
            <a:pPr algn="l"/>
            <a:r>
              <a:rPr lang="en-GB" altLang="en-US" sz="4000" b="1" dirty="0">
                <a:solidFill>
                  <a:schemeClr val="tx1"/>
                </a:solidFill>
              </a:rPr>
              <a:t>Unattended operation must be consistent with the terms of the licence.</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70</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1E1</a:t>
            </a:r>
          </a:p>
        </p:txBody>
      </p:sp>
    </p:spTree>
    <p:extLst>
      <p:ext uri="{BB962C8B-B14F-4D97-AF65-F5344CB8AC3E}">
        <p14:creationId xmlns:p14="http://schemas.microsoft.com/office/powerpoint/2010/main" val="26894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Remote Operation</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Full licensees may use any type of communication (radio, telephone, internet etc) for control of the main station. </a:t>
            </a:r>
          </a:p>
          <a:p>
            <a:pPr algn="l"/>
            <a:r>
              <a:rPr lang="en-GB" altLang="en-US" sz="4000" b="1" dirty="0">
                <a:solidFill>
                  <a:schemeClr val="tx1"/>
                </a:solidFill>
              </a:rPr>
              <a:t>Foundation and Intermediate licensees can only use low power radio.</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71</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1E2</a:t>
            </a:r>
          </a:p>
        </p:txBody>
      </p:sp>
    </p:spTree>
    <p:extLst>
      <p:ext uri="{BB962C8B-B14F-4D97-AF65-F5344CB8AC3E}">
        <p14:creationId xmlns:p14="http://schemas.microsoft.com/office/powerpoint/2010/main" val="2395713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Unattended &amp; Remote - 1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Unattended and remote operation does </a:t>
            </a:r>
            <a:r>
              <a:rPr lang="en-GB" altLang="en-US" sz="4000" b="1" dirty="0">
                <a:solidFill>
                  <a:srgbClr val="FF0000"/>
                </a:solidFill>
              </a:rPr>
              <a:t>NOT</a:t>
            </a:r>
            <a:r>
              <a:rPr lang="en-GB" altLang="en-US" sz="4000" b="1" dirty="0">
                <a:solidFill>
                  <a:schemeClr val="tx1"/>
                </a:solidFill>
              </a:rPr>
              <a:t> include provision for general use by other amateurs. </a:t>
            </a:r>
          </a:p>
          <a:p>
            <a:pPr algn="l"/>
            <a:endParaRPr lang="en-GB" altLang="en-US" sz="4000" b="1" dirty="0">
              <a:solidFill>
                <a:schemeClr val="tx1"/>
              </a:solidFill>
            </a:endParaRPr>
          </a:p>
          <a:p>
            <a:pPr algn="l"/>
            <a:r>
              <a:rPr lang="en-GB" altLang="en-US" sz="4000" b="1" dirty="0">
                <a:solidFill>
                  <a:schemeClr val="tx1"/>
                </a:solidFill>
              </a:rPr>
              <a:t>Such operation requires a “Notice of Variation” (</a:t>
            </a:r>
            <a:r>
              <a:rPr lang="en-GB" altLang="en-US" sz="4000" b="1" dirty="0" err="1">
                <a:solidFill>
                  <a:schemeClr val="tx1"/>
                </a:solidFill>
              </a:rPr>
              <a:t>NoV</a:t>
            </a:r>
            <a:r>
              <a:rPr lang="en-GB" altLang="en-US" sz="4000" b="1" dirty="0">
                <a:solidFill>
                  <a:schemeClr val="tx1"/>
                </a:solidFill>
              </a:rPr>
              <a:t>) e.g. a repeater </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72</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1E1  1E2</a:t>
            </a:r>
          </a:p>
        </p:txBody>
      </p:sp>
    </p:spTree>
    <p:extLst>
      <p:ext uri="{BB962C8B-B14F-4D97-AF65-F5344CB8AC3E}">
        <p14:creationId xmlns:p14="http://schemas.microsoft.com/office/powerpoint/2010/main" val="150815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Unattended &amp; Remote - 2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The remote control link must be </a:t>
            </a:r>
            <a:r>
              <a:rPr lang="en-GB" altLang="en-US" sz="4000" b="1" dirty="0">
                <a:solidFill>
                  <a:srgbClr val="FF0000"/>
                </a:solidFill>
              </a:rPr>
              <a:t>FAILSAFE </a:t>
            </a:r>
            <a:r>
              <a:rPr lang="en-GB" altLang="en-US" sz="4000" b="1" dirty="0">
                <a:solidFill>
                  <a:schemeClr val="tx1"/>
                </a:solidFill>
              </a:rPr>
              <a:t>to avoid Unintended transmissions.</a:t>
            </a:r>
          </a:p>
          <a:p>
            <a:pPr algn="l"/>
            <a:endParaRPr lang="en-GB" altLang="en-US" sz="4000" b="1" dirty="0">
              <a:solidFill>
                <a:schemeClr val="tx1"/>
              </a:solidFill>
            </a:endParaRPr>
          </a:p>
          <a:p>
            <a:pPr algn="l"/>
            <a:r>
              <a:rPr lang="en-GB" altLang="en-US" sz="4000" b="1" dirty="0">
                <a:solidFill>
                  <a:schemeClr val="tx1"/>
                </a:solidFill>
              </a:rPr>
              <a:t>It must be adequately secure to ensure that the station remains compliant with the terms of the licence.</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73</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1E1  1E2</a:t>
            </a:r>
          </a:p>
        </p:txBody>
      </p:sp>
    </p:spTree>
    <p:extLst>
      <p:ext uri="{BB962C8B-B14F-4D97-AF65-F5344CB8AC3E}">
        <p14:creationId xmlns:p14="http://schemas.microsoft.com/office/powerpoint/2010/main" val="307871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Remote control via Radio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If remote control is via an amateur radio frequency, the link must conform to the licence regulations and should be above 30 </a:t>
            </a:r>
            <a:r>
              <a:rPr lang="en-GB" altLang="en-US" sz="4000" b="1" dirty="0" err="1">
                <a:solidFill>
                  <a:schemeClr val="tx1"/>
                </a:solidFill>
              </a:rPr>
              <a:t>MHz.</a:t>
            </a:r>
            <a:endParaRPr lang="en-GB" altLang="en-US" sz="4000" b="1" dirty="0">
              <a:solidFill>
                <a:schemeClr val="tx1"/>
              </a:solidFill>
            </a:endParaRPr>
          </a:p>
          <a:p>
            <a:pPr algn="l"/>
            <a:endParaRPr lang="en-GB" altLang="en-US" sz="4000" b="1" dirty="0">
              <a:solidFill>
                <a:schemeClr val="tx1"/>
              </a:solidFill>
            </a:endParaRPr>
          </a:p>
          <a:p>
            <a:pPr algn="l"/>
            <a:r>
              <a:rPr lang="en-GB" altLang="en-US" sz="4000" b="1" dirty="0">
                <a:solidFill>
                  <a:schemeClr val="tx1"/>
                </a:solidFill>
              </a:rPr>
              <a:t>Links must </a:t>
            </a:r>
            <a:r>
              <a:rPr lang="en-GB" altLang="en-US" sz="4000" b="1" dirty="0">
                <a:solidFill>
                  <a:srgbClr val="FF0000"/>
                </a:solidFill>
              </a:rPr>
              <a:t>NOT</a:t>
            </a:r>
            <a:r>
              <a:rPr lang="en-GB" altLang="en-US" sz="4000" b="1" dirty="0">
                <a:solidFill>
                  <a:schemeClr val="tx1"/>
                </a:solidFill>
              </a:rPr>
              <a:t> be encrypted.</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74</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1E2</a:t>
            </a:r>
          </a:p>
        </p:txBody>
      </p:sp>
    </p:spTree>
    <p:extLst>
      <p:ext uri="{BB962C8B-B14F-4D97-AF65-F5344CB8AC3E}">
        <p14:creationId xmlns:p14="http://schemas.microsoft.com/office/powerpoint/2010/main" val="272729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Apparatus/Equipment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endParaRPr lang="en-GB" altLang="en-US" sz="4000" b="1" dirty="0">
              <a:solidFill>
                <a:schemeClr val="tx1"/>
              </a:solidFill>
            </a:endParaRPr>
          </a:p>
          <a:p>
            <a:pPr marL="571500" indent="-571500" algn="l">
              <a:buFont typeface="Wingdings" panose="05000000000000000000" pitchFamily="2" charset="2"/>
              <a:buChar char="§"/>
            </a:pPr>
            <a:r>
              <a:rPr lang="en-GB" altLang="en-US" sz="4000" b="1" dirty="0">
                <a:solidFill>
                  <a:schemeClr val="tx1"/>
                </a:solidFill>
              </a:rPr>
              <a:t>Equipment must not cause  </a:t>
            </a:r>
            <a:br>
              <a:rPr lang="en-GB" altLang="en-US" sz="4000" b="1" dirty="0">
                <a:solidFill>
                  <a:schemeClr val="tx1"/>
                </a:solidFill>
              </a:rPr>
            </a:br>
            <a:r>
              <a:rPr lang="en-GB" altLang="en-US" sz="4000" b="1" dirty="0">
                <a:solidFill>
                  <a:schemeClr val="tx1"/>
                </a:solidFill>
              </a:rPr>
              <a:t>  undue interference</a:t>
            </a:r>
            <a:r>
              <a:rPr lang="en-GB" altLang="en-US" sz="1600" b="1" dirty="0">
                <a:solidFill>
                  <a:schemeClr val="tx1"/>
                </a:solidFill>
              </a:rPr>
              <a:t>   </a:t>
            </a:r>
          </a:p>
          <a:p>
            <a:pPr marL="571500" indent="-571500" algn="l">
              <a:buFont typeface="Wingdings" panose="05000000000000000000" pitchFamily="2" charset="2"/>
              <a:buChar char="§"/>
            </a:pPr>
            <a:r>
              <a:rPr lang="en-GB" altLang="en-US" sz="4000" b="1" dirty="0">
                <a:solidFill>
                  <a:schemeClr val="tx1"/>
                </a:solidFill>
              </a:rPr>
              <a:t>Must be designed to reduce interfering emissions</a:t>
            </a:r>
            <a:br>
              <a:rPr lang="en-GB" altLang="en-US" sz="4000" b="1" dirty="0">
                <a:solidFill>
                  <a:schemeClr val="tx1"/>
                </a:solidFill>
              </a:rPr>
            </a:br>
            <a:r>
              <a:rPr lang="en-GB" altLang="en-US" sz="4000" b="1" dirty="0">
                <a:solidFill>
                  <a:schemeClr val="tx1"/>
                </a:solidFill>
              </a:rPr>
              <a:t>                          e.g. harmonics</a:t>
            </a:r>
          </a:p>
          <a:p>
            <a:pPr algn="l">
              <a:buFont typeface="Wingdings" panose="05000000000000000000" pitchFamily="2" charset="2"/>
              <a:buChar char="§"/>
            </a:pPr>
            <a:endParaRPr lang="en-GB" altLang="en-US" sz="1600" b="1" dirty="0">
              <a:solidFill>
                <a:schemeClr val="tx1"/>
              </a:solidFill>
            </a:endParaRPr>
          </a:p>
          <a:p>
            <a:pPr algn="l"/>
            <a:r>
              <a:rPr lang="en-GB" altLang="en-US" sz="4000" b="1" dirty="0">
                <a:solidFill>
                  <a:schemeClr val="tx1"/>
                </a:solidFill>
              </a:rPr>
              <a:t>	</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75</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buFont typeface="Wingdings" panose="05000000000000000000" pitchFamily="2" charset="2"/>
              <a:buChar char="§"/>
            </a:pPr>
            <a:r>
              <a:rPr lang="en-GB" altLang="en-US" sz="4000" b="1" dirty="0">
                <a:solidFill>
                  <a:schemeClr val="tx1"/>
                </a:solidFill>
              </a:rPr>
              <a:t> must be clean and stable</a:t>
            </a:r>
          </a:p>
          <a:p>
            <a:pPr algn="l"/>
            <a:r>
              <a:rPr lang="en-GB" altLang="en-US" sz="1600" b="1" dirty="0">
                <a:solidFill>
                  <a:schemeClr val="tx1"/>
                </a:solidFill>
              </a:rPr>
              <a:t>   </a:t>
            </a:r>
          </a:p>
          <a:p>
            <a:pPr algn="l">
              <a:buFont typeface="Wingdings" panose="05000000000000000000" pitchFamily="2" charset="2"/>
              <a:buChar char="§"/>
            </a:pPr>
            <a:r>
              <a:rPr lang="en-GB" altLang="en-US" sz="4000" b="1" dirty="0">
                <a:solidFill>
                  <a:schemeClr val="tx1"/>
                </a:solidFill>
              </a:rPr>
              <a:t> must not cause undue interference to other wireless telegraphy including domestic receivers e.g. radio &amp; TV</a:t>
            </a:r>
          </a:p>
          <a:p>
            <a:pPr algn="l">
              <a:buFont typeface="Wingdings" panose="05000000000000000000" pitchFamily="2" charset="2"/>
              <a:buChar char="§"/>
            </a:pPr>
            <a:r>
              <a:rPr lang="en-GB" altLang="en-US" sz="4000" b="1" dirty="0">
                <a:solidFill>
                  <a:schemeClr val="tx1"/>
                </a:solidFill>
              </a:rPr>
              <a:t> you must carry out interference tests (from time to time)	</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76</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1111195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Transmitters - bandwidth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buFont typeface="Wingdings" panose="05000000000000000000" pitchFamily="2" charset="2"/>
              <a:buChar char="§"/>
            </a:pPr>
            <a:r>
              <a:rPr lang="en-GB" altLang="en-US" sz="4000" b="1" dirty="0">
                <a:solidFill>
                  <a:schemeClr val="tx1"/>
                </a:solidFill>
              </a:rPr>
              <a:t> Transmitted bandwidth should be kept to a minimum </a:t>
            </a:r>
          </a:p>
          <a:p>
            <a:pPr algn="l">
              <a:buFont typeface="Wingdings" panose="05000000000000000000" pitchFamily="2" charset="2"/>
              <a:buChar char="§"/>
            </a:pPr>
            <a:r>
              <a:rPr lang="en-GB" altLang="en-US" sz="4000" b="1" dirty="0">
                <a:solidFill>
                  <a:schemeClr val="tx1"/>
                </a:solidFill>
              </a:rPr>
              <a:t> </a:t>
            </a:r>
            <a:r>
              <a:rPr lang="en-US" sz="4000" b="1" dirty="0">
                <a:solidFill>
                  <a:schemeClr val="tx1"/>
                </a:solidFill>
              </a:rPr>
              <a:t>no more than 1% of the mean power of the transmission should fall outside of the nominal modulated carrier bandwidth</a:t>
            </a:r>
            <a:endParaRPr lang="en-GB" altLang="en-US" sz="4000" b="1" dirty="0">
              <a:solidFill>
                <a:schemeClr val="tx1"/>
              </a:solidFill>
            </a:endParaRP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77</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1442367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5C7A-98DB-1191-1B56-6481A2DAB915}"/>
              </a:ext>
            </a:extLst>
          </p:cNvPr>
          <p:cNvSpPr>
            <a:spLocks noGrp="1"/>
          </p:cNvSpPr>
          <p:nvPr>
            <p:ph type="ctrTitle"/>
          </p:nvPr>
        </p:nvSpPr>
        <p:spPr>
          <a:xfrm>
            <a:off x="0" y="1"/>
            <a:ext cx="9144000" cy="1000107"/>
          </a:xfrm>
        </p:spPr>
        <p:txBody>
          <a:bodyPr/>
          <a:lstStyle/>
          <a:p>
            <a:pPr>
              <a:defRPr/>
            </a:pPr>
            <a:r>
              <a:rPr lang="en-GB" sz="4000" b="1" dirty="0">
                <a:latin typeface="Comic Sans MS" pitchFamily="66" charset="0"/>
              </a:rPr>
              <a:t>Receivers </a:t>
            </a:r>
          </a:p>
        </p:txBody>
      </p:sp>
      <p:sp>
        <p:nvSpPr>
          <p:cNvPr id="31747" name="Subtitle 2">
            <a:extLst>
              <a:ext uri="{FF2B5EF4-FFF2-40B4-BE49-F238E27FC236}">
                <a16:creationId xmlns:a16="http://schemas.microsoft.com/office/drawing/2014/main" id="{E4A69B38-005D-383F-DB71-F6D111E6403C}"/>
              </a:ext>
            </a:extLst>
          </p:cNvPr>
          <p:cNvSpPr>
            <a:spLocks noGrp="1" noChangeArrowheads="1"/>
          </p:cNvSpPr>
          <p:nvPr>
            <p:ph type="subTitle" idx="1"/>
          </p:nvPr>
        </p:nvSpPr>
        <p:spPr bwMode="auto">
          <a:xfrm>
            <a:off x="571500" y="1285875"/>
            <a:ext cx="8001000" cy="5214938"/>
          </a:xfrm>
        </p:spPr>
        <p:txBody>
          <a:bodyPr wrap="square" lIns="91440" tIns="45720" rIns="91440" bIns="45720" numCol="1" anchor="t" anchorCtr="0" compatLnSpc="1">
            <a:prstTxWarp prst="textNoShape">
              <a:avLst/>
            </a:prstTxWarp>
          </a:bodyPr>
          <a:lstStyle/>
          <a:p>
            <a:pPr algn="l"/>
            <a:r>
              <a:rPr lang="en-GB" altLang="en-US" sz="4000" b="1" dirty="0">
                <a:solidFill>
                  <a:schemeClr val="tx1"/>
                </a:solidFill>
              </a:rPr>
              <a:t>You must be able to receive on all frequencies and modes that are used for your transmissions.</a:t>
            </a:r>
            <a:endParaRPr lang="en-GB" altLang="en-US" sz="1600" b="1" dirty="0">
              <a:solidFill>
                <a:schemeClr val="tx1"/>
              </a:solidFill>
            </a:endParaRPr>
          </a:p>
          <a:p>
            <a:pPr algn="l"/>
            <a:r>
              <a:rPr lang="en-GB" altLang="en-US" sz="4000" b="1" dirty="0">
                <a:solidFill>
                  <a:schemeClr val="tx1"/>
                </a:solidFill>
              </a:rPr>
              <a:t>	</a:t>
            </a:r>
          </a:p>
        </p:txBody>
      </p:sp>
      <p:sp>
        <p:nvSpPr>
          <p:cNvPr id="50182" name="Slide Number Placeholder 5">
            <a:extLst>
              <a:ext uri="{FF2B5EF4-FFF2-40B4-BE49-F238E27FC236}">
                <a16:creationId xmlns:a16="http://schemas.microsoft.com/office/drawing/2014/main" id="{E19A6629-5125-0175-1B83-CF5625CC1D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63EA199-F8A6-4919-A8A5-5DD749829379}" type="slidenum">
              <a:rPr kumimoji="0" lang="en-GB" altLang="en-US" sz="1200">
                <a:solidFill>
                  <a:srgbClr val="000000"/>
                </a:solidFill>
              </a:rPr>
              <a:pPr>
                <a:spcBef>
                  <a:spcPct val="0"/>
                </a:spcBef>
                <a:buClrTx/>
                <a:buSzTx/>
                <a:buFontTx/>
                <a:buNone/>
              </a:pPr>
              <a:t>78</a:t>
            </a:fld>
            <a:endParaRPr kumimoji="0" lang="en-GB" altLang="en-US" sz="1200">
              <a:solidFill>
                <a:srgbClr val="000000"/>
              </a:solidFill>
            </a:endParaRPr>
          </a:p>
        </p:txBody>
      </p:sp>
      <p:sp>
        <p:nvSpPr>
          <p:cNvPr id="7" name="Footer Placeholder 6">
            <a:extLst>
              <a:ext uri="{FF2B5EF4-FFF2-40B4-BE49-F238E27FC236}">
                <a16:creationId xmlns:a16="http://schemas.microsoft.com/office/drawing/2014/main" id="{454B4AB8-8F8C-6A25-BB7F-7EE55E67E3A6}"/>
              </a:ext>
            </a:extLst>
          </p:cNvPr>
          <p:cNvSpPr>
            <a:spLocks noGrp="1"/>
          </p:cNvSpPr>
          <p:nvPr>
            <p:ph type="ftr" sz="quarter" idx="11"/>
          </p:nvPr>
        </p:nvSpPr>
        <p:spPr/>
        <p:txBody>
          <a:bodyPr/>
          <a:lstStyle/>
          <a:p>
            <a:pPr>
              <a:defRPr/>
            </a:pPr>
            <a:r>
              <a:rPr lang="en-GB"/>
              <a:t>G3EFX   1D1</a:t>
            </a:r>
          </a:p>
        </p:txBody>
      </p:sp>
    </p:spTree>
    <p:extLst>
      <p:ext uri="{BB962C8B-B14F-4D97-AF65-F5344CB8AC3E}">
        <p14:creationId xmlns:p14="http://schemas.microsoft.com/office/powerpoint/2010/main" val="49383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eaLnBrk="1" hangingPunct="1">
              <a:defRPr/>
            </a:pPr>
            <a:r>
              <a:rPr lang="en-GB" sz="3400" b="1" dirty="0">
                <a:solidFill>
                  <a:srgbClr val="FF0000"/>
                </a:solidFill>
              </a:rPr>
              <a:t>E</a:t>
            </a:r>
            <a:r>
              <a:rPr lang="en-GB" sz="3400" b="1" dirty="0">
                <a:solidFill>
                  <a:schemeClr val="tx1"/>
                </a:solidFill>
              </a:rPr>
              <a:t>LECTRO</a:t>
            </a:r>
            <a:r>
              <a:rPr lang="en-GB" sz="3400" b="1" dirty="0">
                <a:solidFill>
                  <a:srgbClr val="FF0000"/>
                </a:solidFill>
              </a:rPr>
              <a:t>M</a:t>
            </a:r>
            <a:r>
              <a:rPr lang="en-GB" sz="3400" b="1" dirty="0">
                <a:solidFill>
                  <a:schemeClr val="tx1"/>
                </a:solidFill>
              </a:rPr>
              <a:t>AGNETIC </a:t>
            </a:r>
            <a:r>
              <a:rPr lang="en-GB" sz="3400" b="1" dirty="0">
                <a:solidFill>
                  <a:srgbClr val="FF0000"/>
                </a:solidFill>
              </a:rPr>
              <a:t>F</a:t>
            </a:r>
            <a:r>
              <a:rPr lang="en-GB" sz="3400" b="1" dirty="0">
                <a:solidFill>
                  <a:schemeClr val="tx1"/>
                </a:solidFill>
              </a:rPr>
              <a:t>IELD</a:t>
            </a:r>
          </a:p>
          <a:p>
            <a:pPr algn="l" eaLnBrk="1" hangingPunct="1">
              <a:defRPr/>
            </a:pPr>
            <a:endParaRPr lang="en-GB" sz="3400" b="1" dirty="0">
              <a:solidFill>
                <a:schemeClr val="tx1"/>
              </a:solidFill>
            </a:endParaRPr>
          </a:p>
          <a:p>
            <a:pPr algn="l" eaLnBrk="1" hangingPunct="1">
              <a:defRPr/>
            </a:pPr>
            <a:r>
              <a:rPr lang="en-GB" sz="3400" b="1" dirty="0">
                <a:solidFill>
                  <a:schemeClr val="tx1"/>
                </a:solidFill>
              </a:rPr>
              <a:t>Since 2021, Ofcom have required radio amateurs to assess their station to ensure that members of the public are not subjected to unsafe levels of RF radiation.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79</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389272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Main Station Address</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GB" sz="3600" b="1" dirty="0">
                <a:solidFill>
                  <a:schemeClr val="tx1"/>
                </a:solidFill>
              </a:rPr>
              <a:t>As shown on the front page of the licence document i.e. Section 1. This is the principal location where Ofcom authorise operation of the station. The Main station address must be in the UK. Callsign suffixes ( /A, /P, /M &amp; /MM) do not apply at the Main Station address.	</a:t>
            </a:r>
            <a:r>
              <a:rPr lang="en-US" sz="3600" dirty="0">
                <a:solidFill>
                  <a:srgbClr val="898989"/>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8</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levels - 1</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There are two levels which must not be exceeded:</a:t>
            </a:r>
          </a:p>
          <a:p>
            <a:pPr algn="l" eaLnBrk="1" hangingPunct="1">
              <a:defRPr/>
            </a:pPr>
            <a:endParaRPr lang="en-GB" sz="3400" b="1" dirty="0">
              <a:solidFill>
                <a:schemeClr val="tx1"/>
              </a:solidFill>
            </a:endParaRPr>
          </a:p>
          <a:p>
            <a:pPr marL="514350" indent="-514350" algn="l" eaLnBrk="1" hangingPunct="1">
              <a:buAutoNum type="arabicPeriod"/>
              <a:defRPr/>
            </a:pPr>
            <a:r>
              <a:rPr lang="en-GB" sz="3400" b="1" dirty="0">
                <a:solidFill>
                  <a:schemeClr val="tx1"/>
                </a:solidFill>
              </a:rPr>
              <a:t>An </a:t>
            </a:r>
            <a:r>
              <a:rPr lang="en-GB" sz="3400" b="1" dirty="0">
                <a:solidFill>
                  <a:srgbClr val="FF0000"/>
                </a:solidFill>
              </a:rPr>
              <a:t>average</a:t>
            </a:r>
            <a:r>
              <a:rPr lang="en-GB" sz="3400" b="1" dirty="0">
                <a:solidFill>
                  <a:schemeClr val="tx1"/>
                </a:solidFill>
              </a:rPr>
              <a:t> limit - any higher may cause thermal heating</a:t>
            </a:r>
          </a:p>
          <a:p>
            <a:pPr marL="514350" indent="-514350" algn="l" eaLnBrk="1" hangingPunct="1">
              <a:buAutoNum type="arabicPeriod"/>
              <a:defRPr/>
            </a:pPr>
            <a:r>
              <a:rPr lang="en-GB" sz="3400" b="1" dirty="0">
                <a:solidFill>
                  <a:schemeClr val="tx1"/>
                </a:solidFill>
              </a:rPr>
              <a:t>A </a:t>
            </a:r>
            <a:r>
              <a:rPr lang="en-GB" sz="3400" b="1" dirty="0">
                <a:solidFill>
                  <a:srgbClr val="FF0000"/>
                </a:solidFill>
              </a:rPr>
              <a:t>peak</a:t>
            </a:r>
            <a:r>
              <a:rPr lang="en-GB" sz="3400" b="1" dirty="0">
                <a:solidFill>
                  <a:schemeClr val="tx1"/>
                </a:solidFill>
              </a:rPr>
              <a:t> limit - any higher may cause nerve stimulation</a:t>
            </a:r>
          </a:p>
          <a:p>
            <a:pPr marL="514350" indent="-514350" algn="l" eaLnBrk="1" hangingPunct="1">
              <a:buAutoNum type="arabicPeriod"/>
              <a:defRPr/>
            </a:pPr>
            <a:endParaRPr lang="en-GB" sz="3400" b="1" dirty="0">
              <a:solidFill>
                <a:schemeClr val="tx1"/>
              </a:solidFill>
            </a:endParaRPr>
          </a:p>
          <a:p>
            <a:pPr algn="l" eaLnBrk="1" hangingPunct="1">
              <a:defRPr/>
            </a:pPr>
            <a:r>
              <a:rPr lang="en-GB" sz="3400" b="1" dirty="0">
                <a:solidFill>
                  <a:schemeClr val="tx1"/>
                </a:solidFill>
              </a:rPr>
              <a:t>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80</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544080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levels - 2</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Limits are defined by the International Committee on Non-Ionising Radiation Protection (ICNIRP).           </a:t>
            </a:r>
          </a:p>
          <a:p>
            <a:pPr algn="l" eaLnBrk="1" hangingPunct="1">
              <a:defRPr/>
            </a:pP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81</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51614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who</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With one exception, the term “public” means </a:t>
            </a:r>
            <a:r>
              <a:rPr lang="en-GB" sz="3400" b="1" dirty="0">
                <a:solidFill>
                  <a:srgbClr val="FF0000"/>
                </a:solidFill>
              </a:rPr>
              <a:t>ANYONE</a:t>
            </a:r>
            <a:r>
              <a:rPr lang="en-GB" sz="3400" b="1" dirty="0">
                <a:solidFill>
                  <a:schemeClr val="tx1"/>
                </a:solidFill>
              </a:rPr>
              <a:t> who may come in range of the RF radiation. The only people it does not apply to are radio amateurs (they are expected to appreciate the risk of being near a transmitting antenna).</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82</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264349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Power Levels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400" b="1" dirty="0">
                <a:solidFill>
                  <a:schemeClr val="tx1"/>
                </a:solidFill>
              </a:rPr>
              <a:t>If the transmitted power level is less that 10 Watts EIRP average and less than 100 Watts EIRP peak then the RF fields are considered to be safe. If either is above these limits then it will be necessary to assess the system to determine the exclusion zone.</a:t>
            </a:r>
          </a:p>
          <a:p>
            <a:pPr algn="l" eaLnBrk="1" hangingPunct="1">
              <a:defRPr/>
            </a:pPr>
            <a:r>
              <a:rPr lang="en-GB" sz="3400" b="1" dirty="0">
                <a:solidFill>
                  <a:schemeClr val="tx1"/>
                </a:solidFill>
              </a:rPr>
              <a:t>The details of the assessment, including a “below 10/100 Watts EIRP” statement need to be recorded. </a:t>
            </a:r>
            <a:endParaRPr lang="en-GB" sz="72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83</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2524038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System Changes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endParaRPr lang="en-GB" sz="3400" b="1" dirty="0">
              <a:solidFill>
                <a:schemeClr val="tx1"/>
              </a:solidFill>
            </a:endParaRPr>
          </a:p>
          <a:p>
            <a:pPr algn="l" eaLnBrk="1" hangingPunct="1">
              <a:defRPr/>
            </a:pPr>
            <a:r>
              <a:rPr lang="en-GB" sz="3600" b="1" dirty="0">
                <a:solidFill>
                  <a:schemeClr val="tx1"/>
                </a:solidFill>
              </a:rPr>
              <a:t>If the transmitted power level or any part of the antenna is changed then the assessment must be repeated and recorded.</a:t>
            </a:r>
            <a:endParaRPr lang="en-GB" sz="36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84</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4259056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Assessment</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GB" sz="3600" b="1" dirty="0">
                <a:solidFill>
                  <a:schemeClr val="tx1"/>
                </a:solidFill>
              </a:rPr>
              <a:t>Ofcom and RSGB provide spreadsheets to assess each band/arrangement. Here is a sample of the RSGB form:</a:t>
            </a:r>
            <a:endParaRPr lang="en-GB" sz="3600" b="1" dirty="0">
              <a:solidFill>
                <a:srgbClr val="FF0000"/>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85</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pic>
        <p:nvPicPr>
          <p:cNvPr id="4" name="Picture 3">
            <a:extLst>
              <a:ext uri="{FF2B5EF4-FFF2-40B4-BE49-F238E27FC236}">
                <a16:creationId xmlns:a16="http://schemas.microsoft.com/office/drawing/2014/main" id="{0FB2911F-BC86-5FDD-9677-488F198740D6}"/>
              </a:ext>
            </a:extLst>
          </p:cNvPr>
          <p:cNvPicPr>
            <a:picLocks noChangeAspect="1"/>
          </p:cNvPicPr>
          <p:nvPr/>
        </p:nvPicPr>
        <p:blipFill>
          <a:blip r:embed="rId3"/>
          <a:stretch>
            <a:fillRect/>
          </a:stretch>
        </p:blipFill>
        <p:spPr>
          <a:xfrm>
            <a:off x="-9144" y="3207519"/>
            <a:ext cx="9144000" cy="3042478"/>
          </a:xfrm>
          <a:prstGeom prst="rect">
            <a:avLst/>
          </a:prstGeom>
        </p:spPr>
      </p:pic>
    </p:spTree>
    <p:extLst>
      <p:ext uri="{BB962C8B-B14F-4D97-AF65-F5344CB8AC3E}">
        <p14:creationId xmlns:p14="http://schemas.microsoft.com/office/powerpoint/2010/main" val="38398209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US" sz="4000" b="1" dirty="0">
                <a:latin typeface="Comic Sans MS" pitchFamily="66" charset="0"/>
              </a:rPr>
              <a:t>EMF – Emergencies</a:t>
            </a:r>
            <a:endParaRPr lang="en-GB" sz="4000" b="1" dirty="0">
              <a:latin typeface="Comic Sans MS" pitchFamily="66" charset="0"/>
            </a:endParaRPr>
          </a:p>
        </p:txBody>
      </p:sp>
      <p:sp>
        <p:nvSpPr>
          <p:cNvPr id="14339" name="Subtitle 2"/>
          <p:cNvSpPr>
            <a:spLocks noGrp="1"/>
          </p:cNvSpPr>
          <p:nvPr>
            <p:ph type="subTitle" idx="1"/>
          </p:nvPr>
        </p:nvSpPr>
        <p:spPr bwMode="auto">
          <a:xfrm>
            <a:off x="571472" y="1285875"/>
            <a:ext cx="8358216" cy="4857769"/>
          </a:xfrm>
        </p:spPr>
        <p:txBody>
          <a:bodyPr wrap="square" lIns="91440" tIns="45720" rIns="91440" bIns="45720" numCol="1" anchor="t" anchorCtr="0" compatLnSpc="1">
            <a:prstTxWarp prst="textNoShape">
              <a:avLst/>
            </a:prstTxWarp>
            <a:noAutofit/>
          </a:bodyPr>
          <a:lstStyle/>
          <a:p>
            <a:pPr algn="l" eaLnBrk="1" hangingPunct="1">
              <a:defRPr/>
            </a:pPr>
            <a:r>
              <a:rPr lang="en-US" sz="3600" b="1" dirty="0">
                <a:solidFill>
                  <a:schemeClr val="tx1"/>
                </a:solidFill>
                <a:latin typeface="Comic Sans MS" pitchFamily="66" charset="0"/>
              </a:rPr>
              <a:t>In the case of using the radio station to assist in an emergency operation, it is NOT necessary to perform an EMF assessment. </a:t>
            </a:r>
            <a:endParaRPr lang="en-GB" sz="3600" b="1" dirty="0">
              <a:solidFill>
                <a:schemeClr val="tx1"/>
              </a:solidFill>
              <a:latin typeface="Comic Sans MS" pitchFamily="66" charset="0"/>
            </a:endParaRPr>
          </a:p>
        </p:txBody>
      </p:sp>
      <p:sp>
        <p:nvSpPr>
          <p:cNvPr id="1434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FD2185-8354-4070-90D4-191D32D2C25C}" type="slidenum">
              <a:rPr lang="en-GB" smtClean="0"/>
              <a:pPr fontAlgn="base">
                <a:spcBef>
                  <a:spcPct val="0"/>
                </a:spcBef>
                <a:spcAft>
                  <a:spcPct val="0"/>
                </a:spcAft>
                <a:defRPr/>
              </a:pPr>
              <a:t>86</a:t>
            </a:fld>
            <a:endParaRPr lang="en-GB"/>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1G2</a:t>
            </a:r>
          </a:p>
        </p:txBody>
      </p:sp>
    </p:spTree>
    <p:extLst>
      <p:ext uri="{BB962C8B-B14F-4D97-AF65-F5344CB8AC3E}">
        <p14:creationId xmlns:p14="http://schemas.microsoft.com/office/powerpoint/2010/main" val="7268112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latin typeface="Comic Sans MS" panose="030F0702030302020204" pitchFamily="66" charset="0"/>
              </a:rPr>
              <a:t>Licensing Regulations End</a:t>
            </a:r>
          </a:p>
        </p:txBody>
      </p:sp>
      <p:sp>
        <p:nvSpPr>
          <p:cNvPr id="4" name="Footer Placeholder 3"/>
          <p:cNvSpPr>
            <a:spLocks noGrp="1"/>
          </p:cNvSpPr>
          <p:nvPr>
            <p:ph type="ftr" sz="quarter" idx="11"/>
          </p:nvPr>
        </p:nvSpPr>
        <p:spPr/>
        <p:txBody>
          <a:bodyPr/>
          <a:lstStyle/>
          <a:p>
            <a:pPr>
              <a:defRPr/>
            </a:pPr>
            <a:r>
              <a:rPr lang="en-GB"/>
              <a:t>G3EFX</a:t>
            </a:r>
          </a:p>
        </p:txBody>
      </p:sp>
      <p:sp>
        <p:nvSpPr>
          <p:cNvPr id="5" name="Slide Number Placeholder 4"/>
          <p:cNvSpPr>
            <a:spLocks noGrp="1"/>
          </p:cNvSpPr>
          <p:nvPr>
            <p:ph type="sldNum" sz="quarter" idx="12"/>
          </p:nvPr>
        </p:nvSpPr>
        <p:spPr/>
        <p:txBody>
          <a:bodyPr/>
          <a:lstStyle/>
          <a:p>
            <a:pPr>
              <a:defRPr/>
            </a:pPr>
            <a:fld id="{5C430ED4-12B1-4A61-A979-ADC7F16A79BA}" type="slidenum">
              <a:rPr lang="en-GB" smtClean="0"/>
              <a:pPr>
                <a:defRPr/>
              </a:pPr>
              <a:t>87</a:t>
            </a:fld>
            <a:endParaRPr lang="en-GB"/>
          </a:p>
        </p:txBody>
      </p:sp>
    </p:spTree>
    <p:extLst>
      <p:ext uri="{BB962C8B-B14F-4D97-AF65-F5344CB8AC3E}">
        <p14:creationId xmlns:p14="http://schemas.microsoft.com/office/powerpoint/2010/main" val="96538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0" y="0"/>
            <a:ext cx="9144000" cy="1000125"/>
          </a:xfrm>
        </p:spPr>
        <p:txBody>
          <a:bodyPr/>
          <a:lstStyle/>
          <a:p>
            <a:pPr eaLnBrk="1" hangingPunct="1"/>
            <a:r>
              <a:rPr lang="en-GB" sz="4000" b="1" dirty="0">
                <a:solidFill>
                  <a:srgbClr val="002060"/>
                </a:solidFill>
                <a:latin typeface="Comic Sans MS" pitchFamily="66" charset="0"/>
              </a:rPr>
              <a:t>Alternative Address</a:t>
            </a:r>
          </a:p>
        </p:txBody>
      </p:sp>
      <p:sp>
        <p:nvSpPr>
          <p:cNvPr id="22530" name="Subtitle 2"/>
          <p:cNvSpPr>
            <a:spLocks noGrp="1"/>
          </p:cNvSpPr>
          <p:nvPr>
            <p:ph type="subTitle" idx="1"/>
          </p:nvPr>
        </p:nvSpPr>
        <p:spPr>
          <a:xfrm>
            <a:off x="214313" y="1285875"/>
            <a:ext cx="8715375" cy="4429125"/>
          </a:xfrm>
        </p:spPr>
        <p:txBody>
          <a:bodyPr/>
          <a:lstStyle/>
          <a:p>
            <a:pPr algn="l" eaLnBrk="1" hangingPunct="1"/>
            <a:r>
              <a:rPr lang="en-US" sz="3600" b="1" dirty="0">
                <a:solidFill>
                  <a:schemeClr val="tx1"/>
                </a:solidFill>
              </a:rPr>
              <a:t>“Alternative Address” means a fixed postal address in the United Kingdom </a:t>
            </a:r>
            <a:r>
              <a:rPr lang="en-US" sz="3600" b="1" i="1" dirty="0">
                <a:solidFill>
                  <a:srgbClr val="C00000"/>
                </a:solidFill>
              </a:rPr>
              <a:t>other</a:t>
            </a:r>
            <a:r>
              <a:rPr lang="en-US" sz="3600" b="1" dirty="0">
                <a:solidFill>
                  <a:schemeClr val="tx1"/>
                </a:solidFill>
              </a:rPr>
              <a:t> than the Main Station Address. The callsign suffix “/A” may be used at such a location.</a:t>
            </a:r>
          </a:p>
          <a:p>
            <a:pPr algn="l" eaLnBrk="1" hangingPunct="1"/>
            <a:endParaRPr lang="en-US" sz="3600" b="1" dirty="0">
              <a:solidFill>
                <a:schemeClr val="tx1"/>
              </a:solidFill>
            </a:endParaRPr>
          </a:p>
          <a:p>
            <a:pPr algn="l" eaLnBrk="1" hangingPunct="1"/>
            <a:r>
              <a:rPr lang="en-US" sz="3600" b="1" dirty="0">
                <a:solidFill>
                  <a:schemeClr val="tx1"/>
                </a:solidFill>
              </a:rPr>
              <a:t>                         e.g.       M0ABC/A  </a:t>
            </a:r>
            <a:r>
              <a:rPr lang="en-US" sz="3600" dirty="0">
                <a:solidFill>
                  <a:srgbClr val="898989"/>
                </a:solidFill>
              </a:rPr>
              <a:t>			</a:t>
            </a:r>
          </a:p>
        </p:txBody>
      </p:sp>
      <p:sp>
        <p:nvSpPr>
          <p:cNvPr id="1434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04245-DA70-4D80-BC48-E13746F7A305}" type="slidenum">
              <a:rPr lang="en-GB"/>
              <a:pPr fontAlgn="base">
                <a:spcBef>
                  <a:spcPct val="0"/>
                </a:spcBef>
                <a:spcAft>
                  <a:spcPct val="0"/>
                </a:spcAft>
                <a:defRPr/>
              </a:pPr>
              <a:t>9</a:t>
            </a:fld>
            <a:endParaRPr lang="en-GB"/>
          </a:p>
        </p:txBody>
      </p:sp>
      <p:sp>
        <p:nvSpPr>
          <p:cNvPr id="14343"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t>G3EFX   1A2</a:t>
            </a:r>
          </a:p>
        </p:txBody>
      </p:sp>
    </p:spTree>
    <p:extLst>
      <p:ext uri="{BB962C8B-B14F-4D97-AF65-F5344CB8AC3E}">
        <p14:creationId xmlns:p14="http://schemas.microsoft.com/office/powerpoint/2010/main" val="924815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8311</TotalTime>
  <Words>3679</Words>
  <Application>Microsoft Office PowerPoint</Application>
  <PresentationFormat>On-screen Show (4:3)</PresentationFormat>
  <Paragraphs>652</Paragraphs>
  <Slides>87</Slides>
  <Notes>86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Cambria</vt:lpstr>
      <vt:lpstr>Comic Sans MS</vt:lpstr>
      <vt:lpstr>Wingdings</vt:lpstr>
      <vt:lpstr>Office Theme</vt:lpstr>
      <vt:lpstr>Licence Regulations</vt:lpstr>
      <vt:lpstr>UK Licence Classes</vt:lpstr>
      <vt:lpstr>Privileges</vt:lpstr>
      <vt:lpstr> Callsign Formats (in England)   </vt:lpstr>
      <vt:lpstr>England &amp; Outside of England   (Full licence) </vt:lpstr>
      <vt:lpstr>Call signs – Full </vt:lpstr>
      <vt:lpstr>Regional Secondary Locators (RSL)   (Foundation &amp; Intermediate) </vt:lpstr>
      <vt:lpstr>Main Station Address</vt:lpstr>
      <vt:lpstr>Alternative Address</vt:lpstr>
      <vt:lpstr>Mobile</vt:lpstr>
      <vt:lpstr>Temporary Location</vt:lpstr>
      <vt:lpstr>Maritime Mobile</vt:lpstr>
      <vt:lpstr>Vessel </vt:lpstr>
      <vt:lpstr>Vessel at Sea</vt:lpstr>
      <vt:lpstr>Vessel’s Master</vt:lpstr>
      <vt:lpstr>ITU Amateur Regions</vt:lpstr>
      <vt:lpstr>ITU Frequencies</vt:lpstr>
      <vt:lpstr>Callsign Suffixes  </vt:lpstr>
      <vt:lpstr>Callsign – When ?   </vt:lpstr>
      <vt:lpstr>Identification</vt:lpstr>
      <vt:lpstr>Airborne Operation  </vt:lpstr>
      <vt:lpstr>CEPT &amp; International   </vt:lpstr>
      <vt:lpstr>CEPT T/R 61-01    </vt:lpstr>
      <vt:lpstr>CEPT T/R 61-02    </vt:lpstr>
      <vt:lpstr>HAREC Certificate - 1 </vt:lpstr>
      <vt:lpstr>HAREC Certificate - 2 </vt:lpstr>
      <vt:lpstr>Reciprocal Licences </vt:lpstr>
      <vt:lpstr>CEPT     </vt:lpstr>
      <vt:lpstr>CEPT - Rules    </vt:lpstr>
      <vt:lpstr>Messages - 1   </vt:lpstr>
      <vt:lpstr>Messages - 2   </vt:lpstr>
      <vt:lpstr>Messages - 3   </vt:lpstr>
      <vt:lpstr>Messages - 4 </vt:lpstr>
      <vt:lpstr>Messages - 5 </vt:lpstr>
      <vt:lpstr>Messages - 6 </vt:lpstr>
      <vt:lpstr>Messages - 7 </vt:lpstr>
      <vt:lpstr>Codes &amp; Encryption - 1   </vt:lpstr>
      <vt:lpstr>Codes &amp; Encryption - 2                  </vt:lpstr>
      <vt:lpstr>Operators</vt:lpstr>
      <vt:lpstr>Disqualified Operators</vt:lpstr>
      <vt:lpstr>Amateur Radio Certificate</vt:lpstr>
      <vt:lpstr>Supervision - 1</vt:lpstr>
      <vt:lpstr>Supervision - 2</vt:lpstr>
      <vt:lpstr>Supervision - 3</vt:lpstr>
      <vt:lpstr>Who can operate what? </vt:lpstr>
      <vt:lpstr>Supervision - 4</vt:lpstr>
      <vt:lpstr>Training Courses – 1</vt:lpstr>
      <vt:lpstr>Training Courses – 2</vt:lpstr>
      <vt:lpstr>Greetings Messages</vt:lpstr>
      <vt:lpstr>User Services</vt:lpstr>
      <vt:lpstr>User Services </vt:lpstr>
      <vt:lpstr>“Radio Equipment”</vt:lpstr>
      <vt:lpstr>Ofcom - 1</vt:lpstr>
      <vt:lpstr>Ofcom - 2</vt:lpstr>
      <vt:lpstr>Ofcom - 3</vt:lpstr>
      <vt:lpstr>Ofcom - 4</vt:lpstr>
      <vt:lpstr>Ofcom - 5 </vt:lpstr>
      <vt:lpstr>Ofcom - 6 </vt:lpstr>
      <vt:lpstr>Ofcom &amp; BBC - 1</vt:lpstr>
      <vt:lpstr>Ofcom &amp; BBC - 2</vt:lpstr>
      <vt:lpstr>Frequency Schedules   </vt:lpstr>
      <vt:lpstr>Frequency Schedules - notes   </vt:lpstr>
      <vt:lpstr>Frequency Schedule part 1   </vt:lpstr>
      <vt:lpstr>Frequency Schedule part 2   </vt:lpstr>
      <vt:lpstr>Schedule 2   </vt:lpstr>
      <vt:lpstr>Frequency Bands   </vt:lpstr>
      <vt:lpstr>Amateur Bands – 1 (0.1357 to 70.500 MHz)   </vt:lpstr>
      <vt:lpstr>Amateur Bands – 2 (144MHz to 250 GHz)     </vt:lpstr>
      <vt:lpstr>Unattended Operation - 1</vt:lpstr>
      <vt:lpstr>Unattended Operation - 2</vt:lpstr>
      <vt:lpstr>Remote Operation</vt:lpstr>
      <vt:lpstr>Unattended &amp; Remote - 1 </vt:lpstr>
      <vt:lpstr>Unattended &amp; Remote - 2 </vt:lpstr>
      <vt:lpstr>Remote control via Radio </vt:lpstr>
      <vt:lpstr>Apparatus/Equipment </vt:lpstr>
      <vt:lpstr>Transmitters </vt:lpstr>
      <vt:lpstr>Transmitters - bandwidth </vt:lpstr>
      <vt:lpstr>Receivers </vt:lpstr>
      <vt:lpstr>EMF</vt:lpstr>
      <vt:lpstr>EMF levels - 1</vt:lpstr>
      <vt:lpstr>EMF levels - 2</vt:lpstr>
      <vt:lpstr>EMF – who</vt:lpstr>
      <vt:lpstr>EMF – Power Levels</vt:lpstr>
      <vt:lpstr>EMF – System Changes</vt:lpstr>
      <vt:lpstr>EMF – Assessment</vt:lpstr>
      <vt:lpstr>EMF – Emergencies</vt:lpstr>
      <vt:lpstr>Licensing Regulations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g3efx</dc:creator>
  <cp:lastModifiedBy>chrisdfriel@gmail.com</cp:lastModifiedBy>
  <cp:revision>203</cp:revision>
  <dcterms:created xsi:type="dcterms:W3CDTF">2009-08-05T16:41:57Z</dcterms:created>
  <dcterms:modified xsi:type="dcterms:W3CDTF">2023-01-03T15:45:25Z</dcterms:modified>
</cp:coreProperties>
</file>